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82" r:id="rId5"/>
    <p:sldId id="289" r:id="rId6"/>
    <p:sldId id="283" r:id="rId7"/>
    <p:sldId id="285" r:id="rId8"/>
    <p:sldId id="292" r:id="rId9"/>
    <p:sldId id="294" r:id="rId10"/>
    <p:sldId id="291" r:id="rId11"/>
    <p:sldId id="296" r:id="rId12"/>
  </p:sldIdLst>
  <p:sldSz cx="12192000" cy="6858000"/>
  <p:notesSz cx="6858000" cy="9144000"/>
  <p:embeddedFontLst>
    <p:embeddedFont>
      <p:font typeface="Pretendard Medium" panose="020B0600000101010101" charset="-127"/>
      <p:regular r:id="rId13"/>
    </p:embeddedFont>
    <p:embeddedFont>
      <p:font typeface="Nirmala UI" panose="020B0502040204020203" pitchFamily="34" charset="0"/>
      <p:regular r:id="rId14"/>
      <p:bold r:id="rId15"/>
    </p:embeddedFont>
    <p:embeddedFont>
      <p:font typeface="HY궁서B" panose="0203060000010101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Pretendard Thin" panose="020B0600000101010101" charset="-127"/>
      <p:regular r:id="rId19"/>
    </p:embeddedFont>
    <p:embeddedFont>
      <p:font typeface="Pretendard ExtraBold" panose="020B0600000101010101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4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강동현" initials="강" lastIdx="2" clrIdx="1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00"/>
    <a:srgbClr val="2296F6"/>
    <a:srgbClr val="FFFFFF"/>
    <a:srgbClr val="7F7F7F"/>
    <a:srgbClr val="EAEAEA"/>
    <a:srgbClr val="1E1890"/>
    <a:srgbClr val="A6A6A6"/>
    <a:srgbClr val="DCDCDC"/>
    <a:srgbClr val="62C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54981-0C37-494E-BD0A-9ECC043D45B2}" v="66" dt="2024-01-25T19:37:57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8" y="84"/>
      </p:cViewPr>
      <p:guideLst>
        <p:guide orient="horz" pos="2160"/>
        <p:guide pos="3749"/>
        <p:guide orient="horz" pos="6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효선 장" userId="36cddf56064b2d35" providerId="LiveId" clId="{04754981-0C37-494E-BD0A-9ECC043D45B2}"/>
    <pc:docChg chg="undo redo custSel addSld delSld modSld sldOrd">
      <pc:chgData name="효선 장" userId="36cddf56064b2d35" providerId="LiveId" clId="{04754981-0C37-494E-BD0A-9ECC043D45B2}" dt="2024-01-25T19:40:01.401" v="1991" actId="1076"/>
      <pc:docMkLst>
        <pc:docMk/>
      </pc:docMkLst>
      <pc:sldChg chg="addSp delSp modSp mod">
        <pc:chgData name="효선 장" userId="36cddf56064b2d35" providerId="LiveId" clId="{04754981-0C37-494E-BD0A-9ECC043D45B2}" dt="2024-01-25T18:24:02.367" v="1305" actId="1076"/>
        <pc:sldMkLst>
          <pc:docMk/>
          <pc:sldMk cId="1521515743" sldId="283"/>
        </pc:sldMkLst>
        <pc:spChg chg="add mod">
          <ac:chgData name="효선 장" userId="36cddf56064b2d35" providerId="LiveId" clId="{04754981-0C37-494E-BD0A-9ECC043D45B2}" dt="2024-01-25T16:47:30.287" v="544" actId="571"/>
          <ac:spMkLst>
            <pc:docMk/>
            <pc:sldMk cId="1521515743" sldId="283"/>
            <ac:spMk id="2" creationId="{D555A83A-12C0-4615-54EF-A56A78A95A09}"/>
          </ac:spMkLst>
        </pc:spChg>
        <pc:spChg chg="add mod">
          <ac:chgData name="효선 장" userId="36cddf56064b2d35" providerId="LiveId" clId="{04754981-0C37-494E-BD0A-9ECC043D45B2}" dt="2024-01-25T16:47:30.287" v="544" actId="571"/>
          <ac:spMkLst>
            <pc:docMk/>
            <pc:sldMk cId="1521515743" sldId="283"/>
            <ac:spMk id="3" creationId="{4237F36A-9034-3E9F-53AF-A52B1BFB3EDA}"/>
          </ac:spMkLst>
        </pc:spChg>
        <pc:spChg chg="mod">
          <ac:chgData name="효선 장" userId="36cddf56064b2d35" providerId="LiveId" clId="{04754981-0C37-494E-BD0A-9ECC043D45B2}" dt="2024-01-25T18:23:55.505" v="1304" actId="1076"/>
          <ac:spMkLst>
            <pc:docMk/>
            <pc:sldMk cId="1521515743" sldId="283"/>
            <ac:spMk id="5" creationId="{7101DBF8-7187-8E30-B49B-5A46E699CE4C}"/>
          </ac:spMkLst>
        </pc:spChg>
        <pc:spChg chg="add mod">
          <ac:chgData name="효선 장" userId="36cddf56064b2d35" providerId="LiveId" clId="{04754981-0C37-494E-BD0A-9ECC043D45B2}" dt="2024-01-25T18:24:02.367" v="1305" actId="1076"/>
          <ac:spMkLst>
            <pc:docMk/>
            <pc:sldMk cId="1521515743" sldId="283"/>
            <ac:spMk id="6" creationId="{11ED1900-59D4-1FD5-A207-B7E0B9AC4345}"/>
          </ac:spMkLst>
        </pc:spChg>
        <pc:spChg chg="add mod">
          <ac:chgData name="효선 장" userId="36cddf56064b2d35" providerId="LiveId" clId="{04754981-0C37-494E-BD0A-9ECC043D45B2}" dt="2024-01-25T18:24:02.367" v="1305" actId="1076"/>
          <ac:spMkLst>
            <pc:docMk/>
            <pc:sldMk cId="1521515743" sldId="283"/>
            <ac:spMk id="7" creationId="{1D68CAC8-2C72-1234-2D0F-EC9A1EFC97AD}"/>
          </ac:spMkLst>
        </pc:spChg>
        <pc:spChg chg="add mod">
          <ac:chgData name="효선 장" userId="36cddf56064b2d35" providerId="LiveId" clId="{04754981-0C37-494E-BD0A-9ECC043D45B2}" dt="2024-01-25T18:24:02.367" v="1305" actId="1076"/>
          <ac:spMkLst>
            <pc:docMk/>
            <pc:sldMk cId="1521515743" sldId="283"/>
            <ac:spMk id="8" creationId="{F5DB0134-36D0-DB62-42F4-7874E6368E57}"/>
          </ac:spMkLst>
        </pc:spChg>
        <pc:spChg chg="mod">
          <ac:chgData name="효선 장" userId="36cddf56064b2d35" providerId="LiveId" clId="{04754981-0C37-494E-BD0A-9ECC043D45B2}" dt="2024-01-25T18:24:02.367" v="1305" actId="1076"/>
          <ac:spMkLst>
            <pc:docMk/>
            <pc:sldMk cId="1521515743" sldId="283"/>
            <ac:spMk id="13" creationId="{00B1BB02-22B0-DB8E-C05A-46D84CCAFCF7}"/>
          </ac:spMkLst>
        </pc:spChg>
        <pc:spChg chg="mod">
          <ac:chgData name="효선 장" userId="36cddf56064b2d35" providerId="LiveId" clId="{04754981-0C37-494E-BD0A-9ECC043D45B2}" dt="2024-01-25T18:24:02.367" v="1305" actId="1076"/>
          <ac:spMkLst>
            <pc:docMk/>
            <pc:sldMk cId="1521515743" sldId="283"/>
            <ac:spMk id="16" creationId="{92BC9E43-12A9-0A6B-59AD-02FF6507441B}"/>
          </ac:spMkLst>
        </pc:spChg>
        <pc:spChg chg="mod">
          <ac:chgData name="효선 장" userId="36cddf56064b2d35" providerId="LiveId" clId="{04754981-0C37-494E-BD0A-9ECC043D45B2}" dt="2024-01-25T18:24:02.367" v="1305" actId="1076"/>
          <ac:spMkLst>
            <pc:docMk/>
            <pc:sldMk cId="1521515743" sldId="283"/>
            <ac:spMk id="17" creationId="{D7B8F7E2-93ED-9BEC-24B8-201DAF1CC873}"/>
          </ac:spMkLst>
        </pc:spChg>
        <pc:spChg chg="mod">
          <ac:chgData name="효선 장" userId="36cddf56064b2d35" providerId="LiveId" clId="{04754981-0C37-494E-BD0A-9ECC043D45B2}" dt="2024-01-25T18:24:02.367" v="1305" actId="1076"/>
          <ac:spMkLst>
            <pc:docMk/>
            <pc:sldMk cId="1521515743" sldId="283"/>
            <ac:spMk id="19" creationId="{9FEE5463-8DA9-D76D-94E9-1C711C0A6650}"/>
          </ac:spMkLst>
        </pc:spChg>
        <pc:spChg chg="mod">
          <ac:chgData name="효선 장" userId="36cddf56064b2d35" providerId="LiveId" clId="{04754981-0C37-494E-BD0A-9ECC043D45B2}" dt="2024-01-25T16:48:09.473" v="567" actId="14100"/>
          <ac:spMkLst>
            <pc:docMk/>
            <pc:sldMk cId="1521515743" sldId="283"/>
            <ac:spMk id="21" creationId="{DAB43327-CCFF-6E56-505C-4865D07619F3}"/>
          </ac:spMkLst>
        </pc:spChg>
        <pc:picChg chg="mod">
          <ac:chgData name="효선 장" userId="36cddf56064b2d35" providerId="LiveId" clId="{04754981-0C37-494E-BD0A-9ECC043D45B2}" dt="2024-01-25T17:05:51.406" v="648" actId="14100"/>
          <ac:picMkLst>
            <pc:docMk/>
            <pc:sldMk cId="1521515743" sldId="283"/>
            <ac:picMk id="34" creationId="{E1ACA5B4-8A7C-704F-B5AE-254CEEE2C751}"/>
          </ac:picMkLst>
        </pc:picChg>
        <pc:cxnChg chg="del">
          <ac:chgData name="효선 장" userId="36cddf56064b2d35" providerId="LiveId" clId="{04754981-0C37-494E-BD0A-9ECC043D45B2}" dt="2024-01-25T15:30:31.822" v="111" actId="478"/>
          <ac:cxnSpMkLst>
            <pc:docMk/>
            <pc:sldMk cId="1521515743" sldId="283"/>
            <ac:cxnSpMk id="36" creationId="{F66D9614-A034-1BB4-2F86-C1CD078A105A}"/>
          </ac:cxnSpMkLst>
        </pc:cxnChg>
      </pc:sldChg>
      <pc:sldChg chg="addSp delSp modSp mod">
        <pc:chgData name="효선 장" userId="36cddf56064b2d35" providerId="LiveId" clId="{04754981-0C37-494E-BD0A-9ECC043D45B2}" dt="2024-01-25T18:31:15.467" v="1340" actId="1076"/>
        <pc:sldMkLst>
          <pc:docMk/>
          <pc:sldMk cId="4079096007" sldId="284"/>
        </pc:sldMkLst>
        <pc:spChg chg="del">
          <ac:chgData name="효선 장" userId="36cddf56064b2d35" providerId="LiveId" clId="{04754981-0C37-494E-BD0A-9ECC043D45B2}" dt="2024-01-25T18:30:59.087" v="1337" actId="478"/>
          <ac:spMkLst>
            <pc:docMk/>
            <pc:sldMk cId="4079096007" sldId="284"/>
            <ac:spMk id="2" creationId="{535CEB5B-EAA5-B034-2308-EB9A7FA59106}"/>
          </ac:spMkLst>
        </pc:spChg>
        <pc:spChg chg="add del mod">
          <ac:chgData name="효선 장" userId="36cddf56064b2d35" providerId="LiveId" clId="{04754981-0C37-494E-BD0A-9ECC043D45B2}" dt="2024-01-25T17:31:53.918" v="668" actId="478"/>
          <ac:spMkLst>
            <pc:docMk/>
            <pc:sldMk cId="4079096007" sldId="284"/>
            <ac:spMk id="3" creationId="{78E1E849-DEDC-E2BF-DCD0-E46A49F7DBBC}"/>
          </ac:spMkLst>
        </pc:spChg>
        <pc:spChg chg="add mod">
          <ac:chgData name="효선 장" userId="36cddf56064b2d35" providerId="LiveId" clId="{04754981-0C37-494E-BD0A-9ECC043D45B2}" dt="2024-01-25T18:30:59.371" v="1338"/>
          <ac:spMkLst>
            <pc:docMk/>
            <pc:sldMk cId="4079096007" sldId="284"/>
            <ac:spMk id="6" creationId="{8C1ACE8B-A960-25A9-9A45-7532985D66D9}"/>
          </ac:spMkLst>
        </pc:spChg>
        <pc:spChg chg="mod">
          <ac:chgData name="효선 장" userId="36cddf56064b2d35" providerId="LiveId" clId="{04754981-0C37-494E-BD0A-9ECC043D45B2}" dt="2024-01-25T18:31:10.108" v="1339" actId="1076"/>
          <ac:spMkLst>
            <pc:docMk/>
            <pc:sldMk cId="4079096007" sldId="284"/>
            <ac:spMk id="21" creationId="{ADD04F96-70E5-E979-B3CB-407C14BC3360}"/>
          </ac:spMkLst>
        </pc:spChg>
        <pc:spChg chg="mod">
          <ac:chgData name="효선 장" userId="36cddf56064b2d35" providerId="LiveId" clId="{04754981-0C37-494E-BD0A-9ECC043D45B2}" dt="2024-01-25T18:31:10.108" v="1339" actId="1076"/>
          <ac:spMkLst>
            <pc:docMk/>
            <pc:sldMk cId="4079096007" sldId="284"/>
            <ac:spMk id="22" creationId="{42107EE7-02CD-1206-82B8-70FEF039185F}"/>
          </ac:spMkLst>
        </pc:spChg>
        <pc:spChg chg="mod">
          <ac:chgData name="효선 장" userId="36cddf56064b2d35" providerId="LiveId" clId="{04754981-0C37-494E-BD0A-9ECC043D45B2}" dt="2024-01-25T18:31:10.108" v="1339" actId="1076"/>
          <ac:spMkLst>
            <pc:docMk/>
            <pc:sldMk cId="4079096007" sldId="284"/>
            <ac:spMk id="23" creationId="{E1EEBDCE-3BEC-7EFD-C527-2857798C8589}"/>
          </ac:spMkLst>
        </pc:spChg>
        <pc:spChg chg="mod">
          <ac:chgData name="효선 장" userId="36cddf56064b2d35" providerId="LiveId" clId="{04754981-0C37-494E-BD0A-9ECC043D45B2}" dt="2024-01-25T18:31:10.108" v="1339" actId="1076"/>
          <ac:spMkLst>
            <pc:docMk/>
            <pc:sldMk cId="4079096007" sldId="284"/>
            <ac:spMk id="29" creationId="{4609AC7B-13F5-4A06-C22E-77AFC2C56FEE}"/>
          </ac:spMkLst>
        </pc:spChg>
        <pc:spChg chg="mod">
          <ac:chgData name="효선 장" userId="36cddf56064b2d35" providerId="LiveId" clId="{04754981-0C37-494E-BD0A-9ECC043D45B2}" dt="2024-01-25T18:31:10.108" v="1339" actId="1076"/>
          <ac:spMkLst>
            <pc:docMk/>
            <pc:sldMk cId="4079096007" sldId="284"/>
            <ac:spMk id="30" creationId="{E53F8701-5CEA-AC97-8FFE-A083417C0FA8}"/>
          </ac:spMkLst>
        </pc:spChg>
        <pc:spChg chg="mod">
          <ac:chgData name="효선 장" userId="36cddf56064b2d35" providerId="LiveId" clId="{04754981-0C37-494E-BD0A-9ECC043D45B2}" dt="2024-01-25T18:31:10.108" v="1339" actId="1076"/>
          <ac:spMkLst>
            <pc:docMk/>
            <pc:sldMk cId="4079096007" sldId="284"/>
            <ac:spMk id="31" creationId="{F883ACD9-9147-D25E-F89D-F153334266F5}"/>
          </ac:spMkLst>
        </pc:spChg>
        <pc:spChg chg="mod">
          <ac:chgData name="효선 장" userId="36cddf56064b2d35" providerId="LiveId" clId="{04754981-0C37-494E-BD0A-9ECC043D45B2}" dt="2024-01-25T18:31:10.108" v="1339" actId="1076"/>
          <ac:spMkLst>
            <pc:docMk/>
            <pc:sldMk cId="4079096007" sldId="284"/>
            <ac:spMk id="33" creationId="{DB9839E0-149A-F733-7707-8DF763358F12}"/>
          </ac:spMkLst>
        </pc:spChg>
        <pc:spChg chg="mod">
          <ac:chgData name="효선 장" userId="36cddf56064b2d35" providerId="LiveId" clId="{04754981-0C37-494E-BD0A-9ECC043D45B2}" dt="2024-01-25T18:31:10.108" v="1339" actId="1076"/>
          <ac:spMkLst>
            <pc:docMk/>
            <pc:sldMk cId="4079096007" sldId="284"/>
            <ac:spMk id="34" creationId="{F0C18741-6791-3162-04E2-12D83F02E67D}"/>
          </ac:spMkLst>
        </pc:spChg>
        <pc:spChg chg="mod">
          <ac:chgData name="효선 장" userId="36cddf56064b2d35" providerId="LiveId" clId="{04754981-0C37-494E-BD0A-9ECC043D45B2}" dt="2024-01-25T18:31:10.108" v="1339" actId="1076"/>
          <ac:spMkLst>
            <pc:docMk/>
            <pc:sldMk cId="4079096007" sldId="284"/>
            <ac:spMk id="35" creationId="{26FB4B4A-5EB3-D1B8-57F4-A03436A0CD2A}"/>
          </ac:spMkLst>
        </pc:spChg>
        <pc:spChg chg="mod">
          <ac:chgData name="효선 장" userId="36cddf56064b2d35" providerId="LiveId" clId="{04754981-0C37-494E-BD0A-9ECC043D45B2}" dt="2024-01-25T18:31:10.108" v="1339" actId="1076"/>
          <ac:spMkLst>
            <pc:docMk/>
            <pc:sldMk cId="4079096007" sldId="284"/>
            <ac:spMk id="40" creationId="{324D338C-5C87-DCAC-A517-5B8652CF1056}"/>
          </ac:spMkLst>
        </pc:spChg>
        <pc:spChg chg="mod">
          <ac:chgData name="효선 장" userId="36cddf56064b2d35" providerId="LiveId" clId="{04754981-0C37-494E-BD0A-9ECC043D45B2}" dt="2024-01-25T18:31:10.108" v="1339" actId="1076"/>
          <ac:spMkLst>
            <pc:docMk/>
            <pc:sldMk cId="4079096007" sldId="284"/>
            <ac:spMk id="41" creationId="{E4EDB330-0272-BC9A-809E-EAC253D8C9FF}"/>
          </ac:spMkLst>
        </pc:spChg>
        <pc:picChg chg="mod">
          <ac:chgData name="효선 장" userId="36cddf56064b2d35" providerId="LiveId" clId="{04754981-0C37-494E-BD0A-9ECC043D45B2}" dt="2024-01-25T18:31:10.108" v="1339" actId="1076"/>
          <ac:picMkLst>
            <pc:docMk/>
            <pc:sldMk cId="4079096007" sldId="284"/>
            <ac:picMk id="49" creationId="{494CA549-C2FC-A29C-B3B1-0862A925D082}"/>
          </ac:picMkLst>
        </pc:picChg>
        <pc:picChg chg="mod">
          <ac:chgData name="효선 장" userId="36cddf56064b2d35" providerId="LiveId" clId="{04754981-0C37-494E-BD0A-9ECC043D45B2}" dt="2024-01-25T18:31:15.467" v="1340" actId="1076"/>
          <ac:picMkLst>
            <pc:docMk/>
            <pc:sldMk cId="4079096007" sldId="284"/>
            <ac:picMk id="53" creationId="{5F51F438-C534-08C2-AFCF-D7132FE7F79F}"/>
          </ac:picMkLst>
        </pc:picChg>
        <pc:picChg chg="mod">
          <ac:chgData name="효선 장" userId="36cddf56064b2d35" providerId="LiveId" clId="{04754981-0C37-494E-BD0A-9ECC043D45B2}" dt="2024-01-25T18:31:10.108" v="1339" actId="1076"/>
          <ac:picMkLst>
            <pc:docMk/>
            <pc:sldMk cId="4079096007" sldId="284"/>
            <ac:picMk id="55" creationId="{67CF61D8-8F4F-A244-4E18-A4C62CCBFA4E}"/>
          </ac:picMkLst>
        </pc:picChg>
      </pc:sldChg>
      <pc:sldChg chg="delSp modSp mod">
        <pc:chgData name="효선 장" userId="36cddf56064b2d35" providerId="LiveId" clId="{04754981-0C37-494E-BD0A-9ECC043D45B2}" dt="2024-01-25T16:00:30.836" v="208" actId="478"/>
        <pc:sldMkLst>
          <pc:docMk/>
          <pc:sldMk cId="2683719273" sldId="285"/>
        </pc:sldMkLst>
        <pc:spChg chg="mod">
          <ac:chgData name="효선 장" userId="36cddf56064b2d35" providerId="LiveId" clId="{04754981-0C37-494E-BD0A-9ECC043D45B2}" dt="2024-01-25T14:53:11.317" v="60" actId="1076"/>
          <ac:spMkLst>
            <pc:docMk/>
            <pc:sldMk cId="2683719273" sldId="285"/>
            <ac:spMk id="5" creationId="{71A8F9C0-B9B1-25E8-CB96-162BEFA01D3B}"/>
          </ac:spMkLst>
        </pc:spChg>
        <pc:spChg chg="del">
          <ac:chgData name="효선 장" userId="36cddf56064b2d35" providerId="LiveId" clId="{04754981-0C37-494E-BD0A-9ECC043D45B2}" dt="2024-01-25T16:00:30.836" v="208" actId="478"/>
          <ac:spMkLst>
            <pc:docMk/>
            <pc:sldMk cId="2683719273" sldId="285"/>
            <ac:spMk id="20" creationId="{ECABE77E-6D7D-EB1E-91FF-38EAA6D4166D}"/>
          </ac:spMkLst>
        </pc:spChg>
        <pc:spChg chg="mod">
          <ac:chgData name="효선 장" userId="36cddf56064b2d35" providerId="LiveId" clId="{04754981-0C37-494E-BD0A-9ECC043D45B2}" dt="2024-01-25T16:00:00.185" v="203" actId="1076"/>
          <ac:spMkLst>
            <pc:docMk/>
            <pc:sldMk cId="2683719273" sldId="285"/>
            <ac:spMk id="26" creationId="{67F310C6-7520-F145-8CC3-862583809768}"/>
          </ac:spMkLst>
        </pc:spChg>
        <pc:spChg chg="mod">
          <ac:chgData name="효선 장" userId="36cddf56064b2d35" providerId="LiveId" clId="{04754981-0C37-494E-BD0A-9ECC043D45B2}" dt="2024-01-25T14:54:01.438" v="71" actId="14100"/>
          <ac:spMkLst>
            <pc:docMk/>
            <pc:sldMk cId="2683719273" sldId="285"/>
            <ac:spMk id="27" creationId="{5E5A2F8E-19A3-778E-2D47-A150BE3B807F}"/>
          </ac:spMkLst>
        </pc:spChg>
        <pc:spChg chg="mod">
          <ac:chgData name="효선 장" userId="36cddf56064b2d35" providerId="LiveId" clId="{04754981-0C37-494E-BD0A-9ECC043D45B2}" dt="2024-01-25T16:00:18.548" v="206" actId="14100"/>
          <ac:spMkLst>
            <pc:docMk/>
            <pc:sldMk cId="2683719273" sldId="285"/>
            <ac:spMk id="50" creationId="{491B8A3C-3270-BCE3-26D4-13E391C93B08}"/>
          </ac:spMkLst>
        </pc:spChg>
        <pc:spChg chg="mod">
          <ac:chgData name="효선 장" userId="36cddf56064b2d35" providerId="LiveId" clId="{04754981-0C37-494E-BD0A-9ECC043D45B2}" dt="2024-01-25T16:00:27.662" v="207" actId="14100"/>
          <ac:spMkLst>
            <pc:docMk/>
            <pc:sldMk cId="2683719273" sldId="285"/>
            <ac:spMk id="51" creationId="{907AE56C-2F8F-61CD-109C-598AFCBB338D}"/>
          </ac:spMkLst>
        </pc:spChg>
      </pc:sldChg>
      <pc:sldChg chg="modSp mod">
        <pc:chgData name="효선 장" userId="36cddf56064b2d35" providerId="LiveId" clId="{04754981-0C37-494E-BD0A-9ECC043D45B2}" dt="2024-01-25T14:52:33.665" v="56" actId="207"/>
        <pc:sldMkLst>
          <pc:docMk/>
          <pc:sldMk cId="4080025860" sldId="289"/>
        </pc:sldMkLst>
        <pc:spChg chg="mod">
          <ac:chgData name="효선 장" userId="36cddf56064b2d35" providerId="LiveId" clId="{04754981-0C37-494E-BD0A-9ECC043D45B2}" dt="2024-01-25T14:50:02.076" v="40" actId="1076"/>
          <ac:spMkLst>
            <pc:docMk/>
            <pc:sldMk cId="4080025860" sldId="289"/>
            <ac:spMk id="5" creationId="{7101DBF8-7187-8E30-B49B-5A46E699CE4C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6" creationId="{8B329C38-D3A9-DDE5-E911-58AE2209D4ED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7" creationId="{F1759B91-1187-EF53-7F23-C11B27368D54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8" creationId="{D2B7078A-CB7E-4964-025B-E76B04C07E0F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13" creationId="{BEC24207-6276-B080-4E8F-81CDF2737F48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14" creationId="{5454CE2F-E6A2-EFD5-E68B-9450C1CCB931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16" creationId="{FF9E78C6-DA02-FA2C-34A2-B0D3CF5318DB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17" creationId="{D7B8F7E2-93ED-9BEC-24B8-201DAF1CC873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18" creationId="{1CE57EFA-E3CE-FF3B-F83C-F282EEA45CB7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20" creationId="{C5B46660-EE23-A1D0-E954-0F2BE787BCF0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22" creationId="{F3084188-9369-2533-68B1-EEA871ECB715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24" creationId="{16DEB0E2-08E0-E355-88F3-ACADB485D2A4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25" creationId="{48B9C95D-1DD0-C167-A3B3-268985E79B9A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26" creationId="{73B3C291-D472-8E84-D284-CCDBC35392EF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27" creationId="{5FE8AFB2-588C-236A-49E7-A08663A13687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28" creationId="{8633C991-48F2-F1AA-C0D6-F4FB131C9329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29" creationId="{647BF113-62BE-ECC3-F900-88B938388FB4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32" creationId="{5FE8AFB2-588C-236A-49E7-A08663A13687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33" creationId="{8633C991-48F2-F1AA-C0D6-F4FB131C9329}"/>
          </ac:spMkLst>
        </pc:spChg>
        <pc:spChg chg="mod">
          <ac:chgData name="효선 장" userId="36cddf56064b2d35" providerId="LiveId" clId="{04754981-0C37-494E-BD0A-9ECC043D45B2}" dt="2024-01-25T14:52:33.665" v="56" actId="207"/>
          <ac:spMkLst>
            <pc:docMk/>
            <pc:sldMk cId="4080025860" sldId="289"/>
            <ac:spMk id="35" creationId="{647BF113-62BE-ECC3-F900-88B938388FB4}"/>
          </ac:spMkLst>
        </pc:spChg>
        <pc:cxnChg chg="mod">
          <ac:chgData name="효선 장" userId="36cddf56064b2d35" providerId="LiveId" clId="{04754981-0C37-494E-BD0A-9ECC043D45B2}" dt="2024-01-25T14:46:48.025" v="16" actId="1036"/>
          <ac:cxnSpMkLst>
            <pc:docMk/>
            <pc:sldMk cId="4080025860" sldId="289"/>
            <ac:cxnSpMk id="3" creationId="{84B5F06C-B9B1-5AB8-E9F7-30711BC803BC}"/>
          </ac:cxnSpMkLst>
        </pc:cxnChg>
        <pc:cxnChg chg="mod">
          <ac:chgData name="효선 장" userId="36cddf56064b2d35" providerId="LiveId" clId="{04754981-0C37-494E-BD0A-9ECC043D45B2}" dt="2024-01-25T14:47:26.844" v="17" actId="1076"/>
          <ac:cxnSpMkLst>
            <pc:docMk/>
            <pc:sldMk cId="4080025860" sldId="289"/>
            <ac:cxnSpMk id="12" creationId="{0452284F-B78E-8472-E874-A34444FB2BDD}"/>
          </ac:cxnSpMkLst>
        </pc:cxnChg>
        <pc:cxnChg chg="mod">
          <ac:chgData name="효선 장" userId="36cddf56064b2d35" providerId="LiveId" clId="{04754981-0C37-494E-BD0A-9ECC043D45B2}" dt="2024-01-25T14:46:23.432" v="6" actId="1076"/>
          <ac:cxnSpMkLst>
            <pc:docMk/>
            <pc:sldMk cId="4080025860" sldId="289"/>
            <ac:cxnSpMk id="15" creationId="{53AA50C0-7838-3D65-C4AA-1DCB7FBC44CD}"/>
          </ac:cxnSpMkLst>
        </pc:cxnChg>
        <pc:cxnChg chg="mod">
          <ac:chgData name="효선 장" userId="36cddf56064b2d35" providerId="LiveId" clId="{04754981-0C37-494E-BD0A-9ECC043D45B2}" dt="2024-01-25T14:47:49.033" v="18" actId="1076"/>
          <ac:cxnSpMkLst>
            <pc:docMk/>
            <pc:sldMk cId="4080025860" sldId="289"/>
            <ac:cxnSpMk id="21" creationId="{827AAD36-277B-7353-41B2-5C10DDF89864}"/>
          </ac:cxnSpMkLst>
        </pc:cxnChg>
        <pc:cxnChg chg="mod">
          <ac:chgData name="효선 장" userId="36cddf56064b2d35" providerId="LiveId" clId="{04754981-0C37-494E-BD0A-9ECC043D45B2}" dt="2024-01-25T14:46:30.056" v="7" actId="1076"/>
          <ac:cxnSpMkLst>
            <pc:docMk/>
            <pc:sldMk cId="4080025860" sldId="289"/>
            <ac:cxnSpMk id="23" creationId="{D4CFED4C-CEED-D3A2-13E9-8343FA985238}"/>
          </ac:cxnSpMkLst>
        </pc:cxnChg>
        <pc:cxnChg chg="mod">
          <ac:chgData name="효선 장" userId="36cddf56064b2d35" providerId="LiveId" clId="{04754981-0C37-494E-BD0A-9ECC043D45B2}" dt="2024-01-25T14:48:11.534" v="19" actId="1076"/>
          <ac:cxnSpMkLst>
            <pc:docMk/>
            <pc:sldMk cId="4080025860" sldId="289"/>
            <ac:cxnSpMk id="31" creationId="{827AAD36-277B-7353-41B2-5C10DDF89864}"/>
          </ac:cxnSpMkLst>
        </pc:cxnChg>
      </pc:sldChg>
      <pc:sldChg chg="modSp del mod">
        <pc:chgData name="효선 장" userId="36cddf56064b2d35" providerId="LiveId" clId="{04754981-0C37-494E-BD0A-9ECC043D45B2}" dt="2024-01-25T16:45:39.391" v="516" actId="47"/>
        <pc:sldMkLst>
          <pc:docMk/>
          <pc:sldMk cId="3621332755" sldId="290"/>
        </pc:sldMkLst>
        <pc:spChg chg="mod">
          <ac:chgData name="효선 장" userId="36cddf56064b2d35" providerId="LiveId" clId="{04754981-0C37-494E-BD0A-9ECC043D45B2}" dt="2024-01-25T14:54:28.300" v="73" actId="14100"/>
          <ac:spMkLst>
            <pc:docMk/>
            <pc:sldMk cId="3621332755" sldId="290"/>
            <ac:spMk id="2" creationId="{C45966B2-DE4D-84B7-575E-254DDED51E31}"/>
          </ac:spMkLst>
        </pc:spChg>
      </pc:sldChg>
      <pc:sldChg chg="addSp delSp modSp mod ord">
        <pc:chgData name="효선 장" userId="36cddf56064b2d35" providerId="LiveId" clId="{04754981-0C37-494E-BD0A-9ECC043D45B2}" dt="2024-01-25T19:13:18.352" v="1904" actId="1076"/>
        <pc:sldMkLst>
          <pc:docMk/>
          <pc:sldMk cId="2604613922" sldId="291"/>
        </pc:sldMkLst>
        <pc:spChg chg="mod">
          <ac:chgData name="효선 장" userId="36cddf56064b2d35" providerId="LiveId" clId="{04754981-0C37-494E-BD0A-9ECC043D45B2}" dt="2024-01-25T19:13:00.785" v="1901" actId="1076"/>
          <ac:spMkLst>
            <pc:docMk/>
            <pc:sldMk cId="2604613922" sldId="291"/>
            <ac:spMk id="2" creationId="{3EBEDA96-924F-F085-93DB-077AAD8E8565}"/>
          </ac:spMkLst>
        </pc:spChg>
        <pc:spChg chg="mod">
          <ac:chgData name="효선 장" userId="36cddf56064b2d35" providerId="LiveId" clId="{04754981-0C37-494E-BD0A-9ECC043D45B2}" dt="2024-01-25T19:13:04.356" v="1903" actId="1076"/>
          <ac:spMkLst>
            <pc:docMk/>
            <pc:sldMk cId="2604613922" sldId="291"/>
            <ac:spMk id="5" creationId="{71A8F9C0-B9B1-25E8-CB96-162BEFA01D3B}"/>
          </ac:spMkLst>
        </pc:spChg>
        <pc:spChg chg="add del mod">
          <ac:chgData name="효선 장" userId="36cddf56064b2d35" providerId="LiveId" clId="{04754981-0C37-494E-BD0A-9ECC043D45B2}" dt="2024-01-25T18:44:29.867" v="1360" actId="478"/>
          <ac:spMkLst>
            <pc:docMk/>
            <pc:sldMk cId="2604613922" sldId="291"/>
            <ac:spMk id="6" creationId="{F262E1CB-9A52-EA6F-E061-A9281914F96C}"/>
          </ac:spMkLst>
        </pc:spChg>
        <pc:spChg chg="add mod">
          <ac:chgData name="효선 장" userId="36cddf56064b2d35" providerId="LiveId" clId="{04754981-0C37-494E-BD0A-9ECC043D45B2}" dt="2024-01-25T18:58:39.398" v="1793" actId="14100"/>
          <ac:spMkLst>
            <pc:docMk/>
            <pc:sldMk cId="2604613922" sldId="291"/>
            <ac:spMk id="9" creationId="{0BA3653C-A4BB-D34B-2488-8AE68129481C}"/>
          </ac:spMkLst>
        </pc:spChg>
        <pc:spChg chg="del mod topLvl">
          <ac:chgData name="효선 장" userId="36cddf56064b2d35" providerId="LiveId" clId="{04754981-0C37-494E-BD0A-9ECC043D45B2}" dt="2024-01-25T18:42:29.748" v="1348" actId="478"/>
          <ac:spMkLst>
            <pc:docMk/>
            <pc:sldMk cId="2604613922" sldId="291"/>
            <ac:spMk id="12" creationId="{F20E9401-358E-4E58-7EB1-96678B1E5587}"/>
          </ac:spMkLst>
        </pc:spChg>
        <pc:spChg chg="mod">
          <ac:chgData name="효선 장" userId="36cddf56064b2d35" providerId="LiveId" clId="{04754981-0C37-494E-BD0A-9ECC043D45B2}" dt="2024-01-25T18:59:22.639" v="1803" actId="1076"/>
          <ac:spMkLst>
            <pc:docMk/>
            <pc:sldMk cId="2604613922" sldId="291"/>
            <ac:spMk id="13" creationId="{ACA39F5D-A84E-EC16-C0CC-E2A7508F0C35}"/>
          </ac:spMkLst>
        </pc:spChg>
        <pc:spChg chg="mod">
          <ac:chgData name="효선 장" userId="36cddf56064b2d35" providerId="LiveId" clId="{04754981-0C37-494E-BD0A-9ECC043D45B2}" dt="2024-01-25T19:02:37.634" v="1847" actId="20577"/>
          <ac:spMkLst>
            <pc:docMk/>
            <pc:sldMk cId="2604613922" sldId="291"/>
            <ac:spMk id="14" creationId="{94997364-3A25-3BA2-2AE7-462CAADF87DF}"/>
          </ac:spMkLst>
        </pc:spChg>
        <pc:spChg chg="mod">
          <ac:chgData name="효선 장" userId="36cddf56064b2d35" providerId="LiveId" clId="{04754981-0C37-494E-BD0A-9ECC043D45B2}" dt="2024-01-25T19:00:25.129" v="1818" actId="14100"/>
          <ac:spMkLst>
            <pc:docMk/>
            <pc:sldMk cId="2604613922" sldId="291"/>
            <ac:spMk id="17" creationId="{1E2B8C10-69B9-203F-EA22-68E19BCE2B7E}"/>
          </ac:spMkLst>
        </pc:spChg>
        <pc:spChg chg="mod">
          <ac:chgData name="효선 장" userId="36cddf56064b2d35" providerId="LiveId" clId="{04754981-0C37-494E-BD0A-9ECC043D45B2}" dt="2024-01-25T19:02:45.380" v="1848" actId="255"/>
          <ac:spMkLst>
            <pc:docMk/>
            <pc:sldMk cId="2604613922" sldId="291"/>
            <ac:spMk id="18" creationId="{20639BFF-AC7A-FCD2-3845-A031B89021C2}"/>
          </ac:spMkLst>
        </pc:spChg>
        <pc:spChg chg="mod">
          <ac:chgData name="효선 장" userId="36cddf56064b2d35" providerId="LiveId" clId="{04754981-0C37-494E-BD0A-9ECC043D45B2}" dt="2024-01-25T18:54:18.147" v="1650" actId="571"/>
          <ac:spMkLst>
            <pc:docMk/>
            <pc:sldMk cId="2604613922" sldId="291"/>
            <ac:spMk id="21" creationId="{D9D0E3C6-3FC5-6D73-1937-B8A9EAC683B2}"/>
          </ac:spMkLst>
        </pc:spChg>
        <pc:spChg chg="mod">
          <ac:chgData name="효선 장" userId="36cddf56064b2d35" providerId="LiveId" clId="{04754981-0C37-494E-BD0A-9ECC043D45B2}" dt="2024-01-25T18:54:18.147" v="1650" actId="571"/>
          <ac:spMkLst>
            <pc:docMk/>
            <pc:sldMk cId="2604613922" sldId="291"/>
            <ac:spMk id="22" creationId="{FD969E67-E986-7B93-8E63-AAC5783CD354}"/>
          </ac:spMkLst>
        </pc:spChg>
        <pc:spChg chg="mod">
          <ac:chgData name="효선 장" userId="36cddf56064b2d35" providerId="LiveId" clId="{04754981-0C37-494E-BD0A-9ECC043D45B2}" dt="2024-01-25T19:13:18.352" v="1904" actId="1076"/>
          <ac:spMkLst>
            <pc:docMk/>
            <pc:sldMk cId="2604613922" sldId="291"/>
            <ac:spMk id="25" creationId="{72B7F263-C837-7B3F-AF87-EB20F017F2E6}"/>
          </ac:spMkLst>
        </pc:spChg>
        <pc:spChg chg="mod">
          <ac:chgData name="효선 장" userId="36cddf56064b2d35" providerId="LiveId" clId="{04754981-0C37-494E-BD0A-9ECC043D45B2}" dt="2024-01-25T18:54:18.147" v="1650" actId="571"/>
          <ac:spMkLst>
            <pc:docMk/>
            <pc:sldMk cId="2604613922" sldId="291"/>
            <ac:spMk id="26" creationId="{C8760D39-2E84-A402-FF94-794AFE882261}"/>
          </ac:spMkLst>
        </pc:spChg>
        <pc:spChg chg="mod">
          <ac:chgData name="효선 장" userId="36cddf56064b2d35" providerId="LiveId" clId="{04754981-0C37-494E-BD0A-9ECC043D45B2}" dt="2024-01-25T18:54:18.147" v="1650" actId="571"/>
          <ac:spMkLst>
            <pc:docMk/>
            <pc:sldMk cId="2604613922" sldId="291"/>
            <ac:spMk id="27" creationId="{5A0A6BAB-3032-3D91-F4EA-63FADF185F77}"/>
          </ac:spMkLst>
        </pc:spChg>
        <pc:spChg chg="add mod">
          <ac:chgData name="효선 장" userId="36cddf56064b2d35" providerId="LiveId" clId="{04754981-0C37-494E-BD0A-9ECC043D45B2}" dt="2024-01-25T18:54:44.477" v="1657" actId="571"/>
          <ac:spMkLst>
            <pc:docMk/>
            <pc:sldMk cId="2604613922" sldId="291"/>
            <ac:spMk id="29" creationId="{917EB424-75B2-CD7A-9276-8F0BF558C88A}"/>
          </ac:spMkLst>
        </pc:spChg>
        <pc:spChg chg="mod">
          <ac:chgData name="효선 장" userId="36cddf56064b2d35" providerId="LiveId" clId="{04754981-0C37-494E-BD0A-9ECC043D45B2}" dt="2024-01-25T19:01:08.876" v="1826" actId="14100"/>
          <ac:spMkLst>
            <pc:docMk/>
            <pc:sldMk cId="2604613922" sldId="291"/>
            <ac:spMk id="31" creationId="{C2B4A4F0-033D-0C9A-4F28-EA964A98F247}"/>
          </ac:spMkLst>
        </pc:spChg>
        <pc:spChg chg="mod">
          <ac:chgData name="효선 장" userId="36cddf56064b2d35" providerId="LiveId" clId="{04754981-0C37-494E-BD0A-9ECC043D45B2}" dt="2024-01-25T19:01:14.848" v="1828" actId="1076"/>
          <ac:spMkLst>
            <pc:docMk/>
            <pc:sldMk cId="2604613922" sldId="291"/>
            <ac:spMk id="32" creationId="{0DF3E496-3FAB-D995-6B7B-E08529E310DD}"/>
          </ac:spMkLst>
        </pc:spChg>
        <pc:spChg chg="add mod">
          <ac:chgData name="효선 장" userId="36cddf56064b2d35" providerId="LiveId" clId="{04754981-0C37-494E-BD0A-9ECC043D45B2}" dt="2024-01-25T19:12:54.307" v="1900" actId="1076"/>
          <ac:spMkLst>
            <pc:docMk/>
            <pc:sldMk cId="2604613922" sldId="291"/>
            <ac:spMk id="34" creationId="{0ACBE9FB-4458-5650-5464-842034A107C1}"/>
          </ac:spMkLst>
        </pc:spChg>
        <pc:spChg chg="add mod">
          <ac:chgData name="효선 장" userId="36cddf56064b2d35" providerId="LiveId" clId="{04754981-0C37-494E-BD0A-9ECC043D45B2}" dt="2024-01-25T19:12:54.307" v="1900" actId="1076"/>
          <ac:spMkLst>
            <pc:docMk/>
            <pc:sldMk cId="2604613922" sldId="291"/>
            <ac:spMk id="35" creationId="{149F4731-7C64-79AF-6A93-C1D722BEE933}"/>
          </ac:spMkLst>
        </pc:spChg>
        <pc:spChg chg="add del mod">
          <ac:chgData name="효선 장" userId="36cddf56064b2d35" providerId="LiveId" clId="{04754981-0C37-494E-BD0A-9ECC043D45B2}" dt="2024-01-25T19:04:17.927" v="1879" actId="478"/>
          <ac:spMkLst>
            <pc:docMk/>
            <pc:sldMk cId="2604613922" sldId="291"/>
            <ac:spMk id="36" creationId="{D6F4E863-9396-6D11-125E-B6E793626685}"/>
          </ac:spMkLst>
        </pc:spChg>
        <pc:spChg chg="add mod">
          <ac:chgData name="효선 장" userId="36cddf56064b2d35" providerId="LiveId" clId="{04754981-0C37-494E-BD0A-9ECC043D45B2}" dt="2024-01-25T19:12:54.307" v="1900" actId="1076"/>
          <ac:spMkLst>
            <pc:docMk/>
            <pc:sldMk cId="2604613922" sldId="291"/>
            <ac:spMk id="37" creationId="{5E87379A-F6A6-7105-8FFA-29753EF118CD}"/>
          </ac:spMkLst>
        </pc:spChg>
        <pc:spChg chg="del mod topLvl">
          <ac:chgData name="효선 장" userId="36cddf56064b2d35" providerId="LiveId" clId="{04754981-0C37-494E-BD0A-9ECC043D45B2}" dt="2024-01-25T18:42:29.748" v="1348" actId="478"/>
          <ac:spMkLst>
            <pc:docMk/>
            <pc:sldMk cId="2604613922" sldId="291"/>
            <ac:spMk id="54" creationId="{6856FBC4-25B2-0606-76DA-DD6CA099F016}"/>
          </ac:spMkLst>
        </pc:spChg>
        <pc:spChg chg="del mod topLvl">
          <ac:chgData name="효선 장" userId="36cddf56064b2d35" providerId="LiveId" clId="{04754981-0C37-494E-BD0A-9ECC043D45B2}" dt="2024-01-25T18:42:29.748" v="1348" actId="478"/>
          <ac:spMkLst>
            <pc:docMk/>
            <pc:sldMk cId="2604613922" sldId="291"/>
            <ac:spMk id="55" creationId="{8FB95103-4C6E-57ED-F5A1-F2F0D871E386}"/>
          </ac:spMkLst>
        </pc:spChg>
        <pc:spChg chg="del mod topLvl">
          <ac:chgData name="효선 장" userId="36cddf56064b2d35" providerId="LiveId" clId="{04754981-0C37-494E-BD0A-9ECC043D45B2}" dt="2024-01-25T18:42:29.748" v="1348" actId="478"/>
          <ac:spMkLst>
            <pc:docMk/>
            <pc:sldMk cId="2604613922" sldId="291"/>
            <ac:spMk id="56" creationId="{0F4879A1-6904-E106-3F5B-31233B8BD9EB}"/>
          </ac:spMkLst>
        </pc:spChg>
        <pc:spChg chg="del mod topLvl">
          <ac:chgData name="효선 장" userId="36cddf56064b2d35" providerId="LiveId" clId="{04754981-0C37-494E-BD0A-9ECC043D45B2}" dt="2024-01-25T18:50:09.759" v="1406" actId="478"/>
          <ac:spMkLst>
            <pc:docMk/>
            <pc:sldMk cId="2604613922" sldId="291"/>
            <ac:spMk id="57" creationId="{66235692-223C-BA19-968F-D4435B5CBC93}"/>
          </ac:spMkLst>
        </pc:spChg>
        <pc:spChg chg="del mod topLvl">
          <ac:chgData name="효선 장" userId="36cddf56064b2d35" providerId="LiveId" clId="{04754981-0C37-494E-BD0A-9ECC043D45B2}" dt="2024-01-25T19:02:01.058" v="1837" actId="478"/>
          <ac:spMkLst>
            <pc:docMk/>
            <pc:sldMk cId="2604613922" sldId="291"/>
            <ac:spMk id="58" creationId="{04971CBB-20A6-D34B-9F5D-4B87AC99A837}"/>
          </ac:spMkLst>
        </pc:spChg>
        <pc:spChg chg="mod topLvl">
          <ac:chgData name="효선 장" userId="36cddf56064b2d35" providerId="LiveId" clId="{04754981-0C37-494E-BD0A-9ECC043D45B2}" dt="2024-01-25T19:12:54.307" v="1900" actId="1076"/>
          <ac:spMkLst>
            <pc:docMk/>
            <pc:sldMk cId="2604613922" sldId="291"/>
            <ac:spMk id="59" creationId="{1602BAAD-7468-7122-F340-C6FCF65FF7E6}"/>
          </ac:spMkLst>
        </pc:spChg>
        <pc:spChg chg="mod ord topLvl">
          <ac:chgData name="효선 장" userId="36cddf56064b2d35" providerId="LiveId" clId="{04754981-0C37-494E-BD0A-9ECC043D45B2}" dt="2024-01-25T19:02:05.955" v="1838" actId="255"/>
          <ac:spMkLst>
            <pc:docMk/>
            <pc:sldMk cId="2604613922" sldId="291"/>
            <ac:spMk id="60" creationId="{BD531CDB-FF3C-F0C8-E354-810271C09534}"/>
          </ac:spMkLst>
        </pc:spChg>
        <pc:spChg chg="del mod topLvl">
          <ac:chgData name="효선 장" userId="36cddf56064b2d35" providerId="LiveId" clId="{04754981-0C37-494E-BD0A-9ECC043D45B2}" dt="2024-01-25T18:42:29.748" v="1348" actId="478"/>
          <ac:spMkLst>
            <pc:docMk/>
            <pc:sldMk cId="2604613922" sldId="291"/>
            <ac:spMk id="61" creationId="{63811BCF-C7C1-A3AB-45AB-B69279025889}"/>
          </ac:spMkLst>
        </pc:spChg>
        <pc:spChg chg="del mod topLvl">
          <ac:chgData name="효선 장" userId="36cddf56064b2d35" providerId="LiveId" clId="{04754981-0C37-494E-BD0A-9ECC043D45B2}" dt="2024-01-25T18:42:29.748" v="1348" actId="478"/>
          <ac:spMkLst>
            <pc:docMk/>
            <pc:sldMk cId="2604613922" sldId="291"/>
            <ac:spMk id="62" creationId="{42D25D93-AFF7-D208-EB64-D3A0F64252AA}"/>
          </ac:spMkLst>
        </pc:spChg>
        <pc:spChg chg="del mod topLvl">
          <ac:chgData name="효선 장" userId="36cddf56064b2d35" providerId="LiveId" clId="{04754981-0C37-494E-BD0A-9ECC043D45B2}" dt="2024-01-25T18:42:29.748" v="1348" actId="478"/>
          <ac:spMkLst>
            <pc:docMk/>
            <pc:sldMk cId="2604613922" sldId="291"/>
            <ac:spMk id="63" creationId="{ED1E1C11-718F-724A-4A50-322753A2B06D}"/>
          </ac:spMkLst>
        </pc:spChg>
        <pc:spChg chg="del mod topLvl">
          <ac:chgData name="효선 장" userId="36cddf56064b2d35" providerId="LiveId" clId="{04754981-0C37-494E-BD0A-9ECC043D45B2}" dt="2024-01-25T18:42:29.748" v="1348" actId="478"/>
          <ac:spMkLst>
            <pc:docMk/>
            <pc:sldMk cId="2604613922" sldId="291"/>
            <ac:spMk id="64" creationId="{C9ADE912-F356-C8F8-8C5D-9BF9FE215FAF}"/>
          </ac:spMkLst>
        </pc:spChg>
        <pc:spChg chg="del mod topLvl">
          <ac:chgData name="효선 장" userId="36cddf56064b2d35" providerId="LiveId" clId="{04754981-0C37-494E-BD0A-9ECC043D45B2}" dt="2024-01-25T18:42:29.748" v="1348" actId="478"/>
          <ac:spMkLst>
            <pc:docMk/>
            <pc:sldMk cId="2604613922" sldId="291"/>
            <ac:spMk id="78" creationId="{6FDA20E8-4713-D94D-7190-12A1771B961E}"/>
          </ac:spMkLst>
        </pc:spChg>
        <pc:grpChg chg="add mod">
          <ac:chgData name="효선 장" userId="36cddf56064b2d35" providerId="LiveId" clId="{04754981-0C37-494E-BD0A-9ECC043D45B2}" dt="2024-01-25T19:12:54.307" v="1900" actId="1076"/>
          <ac:grpSpMkLst>
            <pc:docMk/>
            <pc:sldMk cId="2604613922" sldId="291"/>
            <ac:grpSpMk id="10" creationId="{29AA6F55-6366-FBF6-BFFA-233EB3B9D059}"/>
          </ac:grpSpMkLst>
        </pc:grpChg>
        <pc:grpChg chg="add mod">
          <ac:chgData name="효선 장" userId="36cddf56064b2d35" providerId="LiveId" clId="{04754981-0C37-494E-BD0A-9ECC043D45B2}" dt="2024-01-25T19:12:54.307" v="1900" actId="1076"/>
          <ac:grpSpMkLst>
            <pc:docMk/>
            <pc:sldMk cId="2604613922" sldId="291"/>
            <ac:grpSpMk id="11" creationId="{C0399F3E-4E7D-80DD-CCF7-808C75E75728}"/>
          </ac:grpSpMkLst>
        </pc:grpChg>
        <pc:grpChg chg="add mod">
          <ac:chgData name="효선 장" userId="36cddf56064b2d35" providerId="LiveId" clId="{04754981-0C37-494E-BD0A-9ECC043D45B2}" dt="2024-01-25T19:12:54.307" v="1900" actId="1076"/>
          <ac:grpSpMkLst>
            <pc:docMk/>
            <pc:sldMk cId="2604613922" sldId="291"/>
            <ac:grpSpMk id="16" creationId="{EC5B452B-4B30-E638-0429-1B1463C79B43}"/>
          </ac:grpSpMkLst>
        </pc:grpChg>
        <pc:grpChg chg="add del mod">
          <ac:chgData name="효선 장" userId="36cddf56064b2d35" providerId="LiveId" clId="{04754981-0C37-494E-BD0A-9ECC043D45B2}" dt="2024-01-25T18:54:23.185" v="1652" actId="478"/>
          <ac:grpSpMkLst>
            <pc:docMk/>
            <pc:sldMk cId="2604613922" sldId="291"/>
            <ac:grpSpMk id="20" creationId="{7BC0F3A8-5C80-2944-DBE7-F5255FDE8B6A}"/>
          </ac:grpSpMkLst>
        </pc:grpChg>
        <pc:grpChg chg="add del mod">
          <ac:chgData name="효선 장" userId="36cddf56064b2d35" providerId="LiveId" clId="{04754981-0C37-494E-BD0A-9ECC043D45B2}" dt="2024-01-25T18:54:23.185" v="1652" actId="478"/>
          <ac:grpSpMkLst>
            <pc:docMk/>
            <pc:sldMk cId="2604613922" sldId="291"/>
            <ac:grpSpMk id="24" creationId="{82C1D7E0-5C53-6994-3671-74FCA906A0E4}"/>
          </ac:grpSpMkLst>
        </pc:grpChg>
        <pc:grpChg chg="add mod">
          <ac:chgData name="효선 장" userId="36cddf56064b2d35" providerId="LiveId" clId="{04754981-0C37-494E-BD0A-9ECC043D45B2}" dt="2024-01-25T19:12:54.307" v="1900" actId="1076"/>
          <ac:grpSpMkLst>
            <pc:docMk/>
            <pc:sldMk cId="2604613922" sldId="291"/>
            <ac:grpSpMk id="30" creationId="{A645D5F4-7598-4818-3925-69971739962C}"/>
          </ac:grpSpMkLst>
        </pc:grpChg>
        <pc:grpChg chg="del">
          <ac:chgData name="효선 장" userId="36cddf56064b2d35" providerId="LiveId" clId="{04754981-0C37-494E-BD0A-9ECC043D45B2}" dt="2024-01-25T18:42:04.594" v="1345" actId="165"/>
          <ac:grpSpMkLst>
            <pc:docMk/>
            <pc:sldMk cId="2604613922" sldId="291"/>
            <ac:grpSpMk id="80" creationId="{52986EC4-F8B3-DF9B-D23D-C230376B4D5D}"/>
          </ac:grpSpMkLst>
        </pc:grpChg>
        <pc:picChg chg="del mod">
          <ac:chgData name="효선 장" userId="36cddf56064b2d35" providerId="LiveId" clId="{04754981-0C37-494E-BD0A-9ECC043D45B2}" dt="2024-01-25T18:42:29.748" v="1348" actId="478"/>
          <ac:picMkLst>
            <pc:docMk/>
            <pc:sldMk cId="2604613922" sldId="291"/>
            <ac:picMk id="3" creationId="{3634607A-E1E1-10B2-3BDD-CB2EBA9AEB6B}"/>
          </ac:picMkLst>
        </pc:picChg>
        <pc:picChg chg="add mod ord">
          <ac:chgData name="효선 장" userId="36cddf56064b2d35" providerId="LiveId" clId="{04754981-0C37-494E-BD0A-9ECC043D45B2}" dt="2024-01-25T18:58:20.700" v="1789" actId="1076"/>
          <ac:picMkLst>
            <pc:docMk/>
            <pc:sldMk cId="2604613922" sldId="291"/>
            <ac:picMk id="8" creationId="{6CFE4117-073D-335F-71A9-69A072C6837F}"/>
          </ac:picMkLst>
        </pc:picChg>
        <pc:picChg chg="mod">
          <ac:chgData name="효선 장" userId="36cddf56064b2d35" providerId="LiveId" clId="{04754981-0C37-494E-BD0A-9ECC043D45B2}" dt="2024-01-25T18:59:19.350" v="1801" actId="1076"/>
          <ac:picMkLst>
            <pc:docMk/>
            <pc:sldMk cId="2604613922" sldId="291"/>
            <ac:picMk id="15" creationId="{048A35C3-83A9-09AE-E93A-A80200B295F8}"/>
          </ac:picMkLst>
        </pc:picChg>
        <pc:picChg chg="mod">
          <ac:chgData name="효선 장" userId="36cddf56064b2d35" providerId="LiveId" clId="{04754981-0C37-494E-BD0A-9ECC043D45B2}" dt="2024-01-25T19:00:14.907" v="1815" actId="1076"/>
          <ac:picMkLst>
            <pc:docMk/>
            <pc:sldMk cId="2604613922" sldId="291"/>
            <ac:picMk id="19" creationId="{992CD00F-6074-5E01-84FE-F3DE4F41830C}"/>
          </ac:picMkLst>
        </pc:picChg>
        <pc:picChg chg="mod">
          <ac:chgData name="효선 장" userId="36cddf56064b2d35" providerId="LiveId" clId="{04754981-0C37-494E-BD0A-9ECC043D45B2}" dt="2024-01-25T18:54:18.147" v="1650" actId="571"/>
          <ac:picMkLst>
            <pc:docMk/>
            <pc:sldMk cId="2604613922" sldId="291"/>
            <ac:picMk id="23" creationId="{3AFA6551-4DD4-A258-C5D1-40396547A12C}"/>
          </ac:picMkLst>
        </pc:picChg>
        <pc:picChg chg="mod">
          <ac:chgData name="효선 장" userId="36cddf56064b2d35" providerId="LiveId" clId="{04754981-0C37-494E-BD0A-9ECC043D45B2}" dt="2024-01-25T18:54:18.147" v="1650" actId="571"/>
          <ac:picMkLst>
            <pc:docMk/>
            <pc:sldMk cId="2604613922" sldId="291"/>
            <ac:picMk id="28" creationId="{E99095AC-E714-00E2-EE59-D2371C7630AC}"/>
          </ac:picMkLst>
        </pc:picChg>
        <pc:picChg chg="mod">
          <ac:chgData name="효선 장" userId="36cddf56064b2d35" providerId="LiveId" clId="{04754981-0C37-494E-BD0A-9ECC043D45B2}" dt="2024-01-25T19:01:14.848" v="1828" actId="1076"/>
          <ac:picMkLst>
            <pc:docMk/>
            <pc:sldMk cId="2604613922" sldId="291"/>
            <ac:picMk id="33" creationId="{8A2788B1-4C4F-3BEE-F2C1-6CDD65B16879}"/>
          </ac:picMkLst>
        </pc:picChg>
      </pc:sldChg>
      <pc:sldChg chg="addSp delSp modSp add mod">
        <pc:chgData name="효선 장" userId="36cddf56064b2d35" providerId="LiveId" clId="{04754981-0C37-494E-BD0A-9ECC043D45B2}" dt="2024-01-25T18:27:48.155" v="1317" actId="1076"/>
        <pc:sldMkLst>
          <pc:docMk/>
          <pc:sldMk cId="2690316688" sldId="292"/>
        </pc:sldMkLst>
        <pc:spChg chg="mod">
          <ac:chgData name="효선 장" userId="36cddf56064b2d35" providerId="LiveId" clId="{04754981-0C37-494E-BD0A-9ECC043D45B2}" dt="2024-01-25T15:44:00.083" v="201" actId="14100"/>
          <ac:spMkLst>
            <pc:docMk/>
            <pc:sldMk cId="2690316688" sldId="292"/>
            <ac:spMk id="2" creationId="{C45966B2-DE4D-84B7-575E-254DDED51E31}"/>
          </ac:spMkLst>
        </pc:spChg>
        <pc:spChg chg="mod">
          <ac:chgData name="효선 장" userId="36cddf56064b2d35" providerId="LiveId" clId="{04754981-0C37-494E-BD0A-9ECC043D45B2}" dt="2024-01-25T16:40:53.828" v="492" actId="1076"/>
          <ac:spMkLst>
            <pc:docMk/>
            <pc:sldMk cId="2690316688" sldId="292"/>
            <ac:spMk id="5" creationId="{71A8F9C0-B9B1-25E8-CB96-162BEFA01D3B}"/>
          </ac:spMkLst>
        </pc:spChg>
        <pc:spChg chg="add mod">
          <ac:chgData name="효선 장" userId="36cddf56064b2d35" providerId="LiveId" clId="{04754981-0C37-494E-BD0A-9ECC043D45B2}" dt="2024-01-25T15:41:55.571" v="197" actId="313"/>
          <ac:spMkLst>
            <pc:docMk/>
            <pc:sldMk cId="2690316688" sldId="292"/>
            <ac:spMk id="7" creationId="{BDE51F3D-3428-331D-5E28-CE86163DB55E}"/>
          </ac:spMkLst>
        </pc:spChg>
        <pc:spChg chg="add mod">
          <ac:chgData name="효선 장" userId="36cddf56064b2d35" providerId="LiveId" clId="{04754981-0C37-494E-BD0A-9ECC043D45B2}" dt="2024-01-25T18:27:05.640" v="1308" actId="1076"/>
          <ac:spMkLst>
            <pc:docMk/>
            <pc:sldMk cId="2690316688" sldId="292"/>
            <ac:spMk id="8" creationId="{912B8F56-05DE-6BCF-22D4-4F9F5E127406}"/>
          </ac:spMkLst>
        </pc:spChg>
        <pc:spChg chg="add mod">
          <ac:chgData name="효선 장" userId="36cddf56064b2d35" providerId="LiveId" clId="{04754981-0C37-494E-BD0A-9ECC043D45B2}" dt="2024-01-25T16:40:33.719" v="486" actId="1076"/>
          <ac:spMkLst>
            <pc:docMk/>
            <pc:sldMk cId="2690316688" sldId="292"/>
            <ac:spMk id="9" creationId="{17FB3B67-06F1-42D8-AADD-913E4B8E18D6}"/>
          </ac:spMkLst>
        </pc:spChg>
        <pc:spChg chg="add del">
          <ac:chgData name="효선 장" userId="36cddf56064b2d35" providerId="LiveId" clId="{04754981-0C37-494E-BD0A-9ECC043D45B2}" dt="2024-01-25T15:21:44.741" v="79" actId="478"/>
          <ac:spMkLst>
            <pc:docMk/>
            <pc:sldMk cId="2690316688" sldId="292"/>
            <ac:spMk id="13" creationId="{644ABDFC-ABE4-8A23-181B-6E746C8C0ED2}"/>
          </ac:spMkLst>
        </pc:spChg>
        <pc:spChg chg="add mod">
          <ac:chgData name="효선 장" userId="36cddf56064b2d35" providerId="LiveId" clId="{04754981-0C37-494E-BD0A-9ECC043D45B2}" dt="2024-01-25T16:41:31.531" v="515" actId="20577"/>
          <ac:spMkLst>
            <pc:docMk/>
            <pc:sldMk cId="2690316688" sldId="292"/>
            <ac:spMk id="17" creationId="{7C6DA6B1-5F3E-D284-CD45-E514D1B9FF6C}"/>
          </ac:spMkLst>
        </pc:spChg>
        <pc:spChg chg="add del">
          <ac:chgData name="효선 장" userId="36cddf56064b2d35" providerId="LiveId" clId="{04754981-0C37-494E-BD0A-9ECC043D45B2}" dt="2024-01-25T15:21:44.741" v="79" actId="478"/>
          <ac:spMkLst>
            <pc:docMk/>
            <pc:sldMk cId="2690316688" sldId="292"/>
            <ac:spMk id="22" creationId="{DD549B95-9DC1-E776-63F7-CA9DAD9ED433}"/>
          </ac:spMkLst>
        </pc:spChg>
        <pc:spChg chg="del mod">
          <ac:chgData name="효선 장" userId="36cddf56064b2d35" providerId="LiveId" clId="{04754981-0C37-494E-BD0A-9ECC043D45B2}" dt="2024-01-25T15:31:36.220" v="112" actId="478"/>
          <ac:spMkLst>
            <pc:docMk/>
            <pc:sldMk cId="2690316688" sldId="292"/>
            <ac:spMk id="45" creationId="{4A97FBA1-60B5-1162-4C3F-981133619E3A}"/>
          </ac:spMkLst>
        </pc:spChg>
        <pc:spChg chg="del mod">
          <ac:chgData name="효선 장" userId="36cddf56064b2d35" providerId="LiveId" clId="{04754981-0C37-494E-BD0A-9ECC043D45B2}" dt="2024-01-25T15:22:39.702" v="87" actId="478"/>
          <ac:spMkLst>
            <pc:docMk/>
            <pc:sldMk cId="2690316688" sldId="292"/>
            <ac:spMk id="50" creationId="{491B8A3C-3270-BCE3-26D4-13E391C93B08}"/>
          </ac:spMkLst>
        </pc:spChg>
        <pc:spChg chg="del mod">
          <ac:chgData name="효선 장" userId="36cddf56064b2d35" providerId="LiveId" clId="{04754981-0C37-494E-BD0A-9ECC043D45B2}" dt="2024-01-25T16:02:53.883" v="250" actId="478"/>
          <ac:spMkLst>
            <pc:docMk/>
            <pc:sldMk cId="2690316688" sldId="292"/>
            <ac:spMk id="67" creationId="{BE1F08A9-7227-6F77-9B36-89999CC960B0}"/>
          </ac:spMkLst>
        </pc:spChg>
        <pc:spChg chg="mod">
          <ac:chgData name="효선 장" userId="36cddf56064b2d35" providerId="LiveId" clId="{04754981-0C37-494E-BD0A-9ECC043D45B2}" dt="2024-01-25T18:27:36.995" v="1315" actId="14100"/>
          <ac:spMkLst>
            <pc:docMk/>
            <pc:sldMk cId="2690316688" sldId="292"/>
            <ac:spMk id="87" creationId="{6CA5E1E8-34FE-449C-2839-331577EFFEF5}"/>
          </ac:spMkLst>
        </pc:spChg>
        <pc:spChg chg="mod">
          <ac:chgData name="효선 장" userId="36cddf56064b2d35" providerId="LiveId" clId="{04754981-0C37-494E-BD0A-9ECC043D45B2}" dt="2024-01-25T18:27:48.155" v="1317" actId="1076"/>
          <ac:spMkLst>
            <pc:docMk/>
            <pc:sldMk cId="2690316688" sldId="292"/>
            <ac:spMk id="88" creationId="{3B18CBA1-6C87-2819-E66C-894979DB678C}"/>
          </ac:spMkLst>
        </pc:spChg>
        <pc:spChg chg="del">
          <ac:chgData name="효선 장" userId="36cddf56064b2d35" providerId="LiveId" clId="{04754981-0C37-494E-BD0A-9ECC043D45B2}" dt="2024-01-25T15:23:55.659" v="93" actId="478"/>
          <ac:spMkLst>
            <pc:docMk/>
            <pc:sldMk cId="2690316688" sldId="292"/>
            <ac:spMk id="89" creationId="{02700714-5C6C-EA89-83F1-8CBADF28DF29}"/>
          </ac:spMkLst>
        </pc:spChg>
        <pc:spChg chg="del">
          <ac:chgData name="효선 장" userId="36cddf56064b2d35" providerId="LiveId" clId="{04754981-0C37-494E-BD0A-9ECC043D45B2}" dt="2024-01-25T15:23:55.659" v="93" actId="478"/>
          <ac:spMkLst>
            <pc:docMk/>
            <pc:sldMk cId="2690316688" sldId="292"/>
            <ac:spMk id="90" creationId="{23711977-C741-67DA-0454-FE9A9EA479EB}"/>
          </ac:spMkLst>
        </pc:spChg>
        <pc:spChg chg="add del">
          <ac:chgData name="효선 장" userId="36cddf56064b2d35" providerId="LiveId" clId="{04754981-0C37-494E-BD0A-9ECC043D45B2}" dt="2024-01-25T15:21:44.741" v="79" actId="478"/>
          <ac:spMkLst>
            <pc:docMk/>
            <pc:sldMk cId="2690316688" sldId="292"/>
            <ac:spMk id="91" creationId="{8237E541-189A-5CE8-6C7D-706C1EC9B4F7}"/>
          </ac:spMkLst>
        </pc:spChg>
        <pc:grpChg chg="add del">
          <ac:chgData name="효선 장" userId="36cddf56064b2d35" providerId="LiveId" clId="{04754981-0C37-494E-BD0A-9ECC043D45B2}" dt="2024-01-25T15:21:44.741" v="79" actId="478"/>
          <ac:grpSpMkLst>
            <pc:docMk/>
            <pc:sldMk cId="2690316688" sldId="292"/>
            <ac:grpSpMk id="66" creationId="{C171F892-05A8-4D08-45CB-C6A172206C0A}"/>
          </ac:grpSpMkLst>
        </pc:grpChg>
        <pc:picChg chg="add del mod">
          <ac:chgData name="효선 장" userId="36cddf56064b2d35" providerId="LiveId" clId="{04754981-0C37-494E-BD0A-9ECC043D45B2}" dt="2024-01-25T15:41:01.016" v="189" actId="14100"/>
          <ac:picMkLst>
            <pc:docMk/>
            <pc:sldMk cId="2690316688" sldId="292"/>
            <ac:picMk id="6" creationId="{AD2012D6-477F-D7F3-E694-50170D098C88}"/>
          </ac:picMkLst>
        </pc:picChg>
        <pc:picChg chg="add del mod">
          <ac:chgData name="효선 장" userId="36cddf56064b2d35" providerId="LiveId" clId="{04754981-0C37-494E-BD0A-9ECC043D45B2}" dt="2024-01-25T16:40:00.831" v="479" actId="478"/>
          <ac:picMkLst>
            <pc:docMk/>
            <pc:sldMk cId="2690316688" sldId="292"/>
            <ac:picMk id="11" creationId="{F7B22C11-3FED-AA83-F983-46436BEC53C7}"/>
          </ac:picMkLst>
        </pc:picChg>
        <pc:picChg chg="add del mod">
          <ac:chgData name="효선 장" userId="36cddf56064b2d35" providerId="LiveId" clId="{04754981-0C37-494E-BD0A-9ECC043D45B2}" dt="2024-01-25T16:39:58.101" v="477" actId="22"/>
          <ac:picMkLst>
            <pc:docMk/>
            <pc:sldMk cId="2690316688" sldId="292"/>
            <ac:picMk id="14" creationId="{FD098E0B-2007-F0E5-2C80-77BF9ECDDF5D}"/>
          </ac:picMkLst>
        </pc:picChg>
        <pc:picChg chg="add mod">
          <ac:chgData name="효선 장" userId="36cddf56064b2d35" providerId="LiveId" clId="{04754981-0C37-494E-BD0A-9ECC043D45B2}" dt="2024-01-25T16:40:36.244" v="487" actId="1076"/>
          <ac:picMkLst>
            <pc:docMk/>
            <pc:sldMk cId="2690316688" sldId="292"/>
            <ac:picMk id="16" creationId="{044013D3-AB19-67AB-CE74-E0790A46EC50}"/>
          </ac:picMkLst>
        </pc:picChg>
        <pc:picChg chg="add del">
          <ac:chgData name="효선 장" userId="36cddf56064b2d35" providerId="LiveId" clId="{04754981-0C37-494E-BD0A-9ECC043D45B2}" dt="2024-01-25T15:21:44.741" v="79" actId="478"/>
          <ac:picMkLst>
            <pc:docMk/>
            <pc:sldMk cId="2690316688" sldId="292"/>
            <ac:picMk id="37" creationId="{93D73DBF-5656-D184-48DD-D83AA123ABB1}"/>
          </ac:picMkLst>
        </pc:picChg>
      </pc:sldChg>
      <pc:sldChg chg="addSp delSp modSp add mod">
        <pc:chgData name="효선 장" userId="36cddf56064b2d35" providerId="LiveId" clId="{04754981-0C37-494E-BD0A-9ECC043D45B2}" dt="2024-01-25T18:30:41.127" v="1334" actId="1076"/>
        <pc:sldMkLst>
          <pc:docMk/>
          <pc:sldMk cId="4112687692" sldId="293"/>
        </pc:sldMkLst>
        <pc:spChg chg="mod">
          <ac:chgData name="효선 장" userId="36cddf56064b2d35" providerId="LiveId" clId="{04754981-0C37-494E-BD0A-9ECC043D45B2}" dt="2024-01-25T18:30:41.127" v="1334" actId="1076"/>
          <ac:spMkLst>
            <pc:docMk/>
            <pc:sldMk cId="4112687692" sldId="293"/>
            <ac:spMk id="2" creationId="{535CEB5B-EAA5-B034-2308-EB9A7FA59106}"/>
          </ac:spMkLst>
        </pc:spChg>
        <pc:spChg chg="mod">
          <ac:chgData name="효선 장" userId="36cddf56064b2d35" providerId="LiveId" clId="{04754981-0C37-494E-BD0A-9ECC043D45B2}" dt="2024-01-25T18:10:08.769" v="1076" actId="1076"/>
          <ac:spMkLst>
            <pc:docMk/>
            <pc:sldMk cId="4112687692" sldId="293"/>
            <ac:spMk id="5" creationId="{71A8F9C0-B9B1-25E8-CB96-162BEFA01D3B}"/>
          </ac:spMkLst>
        </pc:spChg>
        <pc:spChg chg="add mod">
          <ac:chgData name="효선 장" userId="36cddf56064b2d35" providerId="LiveId" clId="{04754981-0C37-494E-BD0A-9ECC043D45B2}" dt="2024-01-25T18:07:02.500" v="1049" actId="1076"/>
          <ac:spMkLst>
            <pc:docMk/>
            <pc:sldMk cId="4112687692" sldId="293"/>
            <ac:spMk id="17" creationId="{7197F4DA-2DF0-8D3E-5C5D-AEDDD90EF37F}"/>
          </ac:spMkLst>
        </pc:spChg>
        <pc:spChg chg="add del mod">
          <ac:chgData name="효선 장" userId="36cddf56064b2d35" providerId="LiveId" clId="{04754981-0C37-494E-BD0A-9ECC043D45B2}" dt="2024-01-25T17:53:24.086" v="839" actId="478"/>
          <ac:spMkLst>
            <pc:docMk/>
            <pc:sldMk cId="4112687692" sldId="293"/>
            <ac:spMk id="18" creationId="{B239980F-EF7C-35F7-6F3D-0A0595C6D415}"/>
          </ac:spMkLst>
        </pc:spChg>
        <pc:spChg chg="add del mod">
          <ac:chgData name="효선 장" userId="36cddf56064b2d35" providerId="LiveId" clId="{04754981-0C37-494E-BD0A-9ECC043D45B2}" dt="2024-01-25T17:53:24.086" v="839" actId="478"/>
          <ac:spMkLst>
            <pc:docMk/>
            <pc:sldMk cId="4112687692" sldId="293"/>
            <ac:spMk id="19" creationId="{C211F68C-7444-2987-D7E4-C5FBFFA00063}"/>
          </ac:spMkLst>
        </pc:spChg>
        <pc:spChg chg="add del mod">
          <ac:chgData name="효선 장" userId="36cddf56064b2d35" providerId="LiveId" clId="{04754981-0C37-494E-BD0A-9ECC043D45B2}" dt="2024-01-25T17:53:24.086" v="839" actId="478"/>
          <ac:spMkLst>
            <pc:docMk/>
            <pc:sldMk cId="4112687692" sldId="293"/>
            <ac:spMk id="20" creationId="{72CF9AFA-CCEF-CD9F-08D5-513F396E299A}"/>
          </ac:spMkLst>
        </pc:spChg>
        <pc:spChg chg="del">
          <ac:chgData name="효선 장" userId="36cddf56064b2d35" providerId="LiveId" clId="{04754981-0C37-494E-BD0A-9ECC043D45B2}" dt="2024-01-25T17:32:06.660" v="670" actId="478"/>
          <ac:spMkLst>
            <pc:docMk/>
            <pc:sldMk cId="4112687692" sldId="293"/>
            <ac:spMk id="21" creationId="{ADD04F96-70E5-E979-B3CB-407C14BC3360}"/>
          </ac:spMkLst>
        </pc:spChg>
        <pc:spChg chg="del">
          <ac:chgData name="효선 장" userId="36cddf56064b2d35" providerId="LiveId" clId="{04754981-0C37-494E-BD0A-9ECC043D45B2}" dt="2024-01-25T17:32:06.660" v="670" actId="478"/>
          <ac:spMkLst>
            <pc:docMk/>
            <pc:sldMk cId="4112687692" sldId="293"/>
            <ac:spMk id="22" creationId="{42107EE7-02CD-1206-82B8-70FEF039185F}"/>
          </ac:spMkLst>
        </pc:spChg>
        <pc:spChg chg="del">
          <ac:chgData name="효선 장" userId="36cddf56064b2d35" providerId="LiveId" clId="{04754981-0C37-494E-BD0A-9ECC043D45B2}" dt="2024-01-25T17:32:06.660" v="670" actId="478"/>
          <ac:spMkLst>
            <pc:docMk/>
            <pc:sldMk cId="4112687692" sldId="293"/>
            <ac:spMk id="23" creationId="{E1EEBDCE-3BEC-7EFD-C527-2857798C8589}"/>
          </ac:spMkLst>
        </pc:spChg>
        <pc:spChg chg="add mod">
          <ac:chgData name="효선 장" userId="36cddf56064b2d35" providerId="LiveId" clId="{04754981-0C37-494E-BD0A-9ECC043D45B2}" dt="2024-01-25T18:03:07.365" v="1020" actId="1076"/>
          <ac:spMkLst>
            <pc:docMk/>
            <pc:sldMk cId="4112687692" sldId="293"/>
            <ac:spMk id="24" creationId="{F21E5679-005C-E4D6-F2BA-4FA7F8C6F49B}"/>
          </ac:spMkLst>
        </pc:spChg>
        <pc:spChg chg="add mod">
          <ac:chgData name="효선 장" userId="36cddf56064b2d35" providerId="LiveId" clId="{04754981-0C37-494E-BD0A-9ECC043D45B2}" dt="2024-01-25T18:03:14.708" v="1022" actId="1076"/>
          <ac:spMkLst>
            <pc:docMk/>
            <pc:sldMk cId="4112687692" sldId="293"/>
            <ac:spMk id="25" creationId="{F22BCE02-F59F-AAFC-08BD-652A4D54B74A}"/>
          </ac:spMkLst>
        </pc:spChg>
        <pc:spChg chg="add del mod ord">
          <ac:chgData name="효선 장" userId="36cddf56064b2d35" providerId="LiveId" clId="{04754981-0C37-494E-BD0A-9ECC043D45B2}" dt="2024-01-25T18:05:47.435" v="1037" actId="478"/>
          <ac:spMkLst>
            <pc:docMk/>
            <pc:sldMk cId="4112687692" sldId="293"/>
            <ac:spMk id="26" creationId="{E5DF9ED7-B2FC-F3BE-13F5-7576D41B9F9C}"/>
          </ac:spMkLst>
        </pc:spChg>
        <pc:spChg chg="add mod ord">
          <ac:chgData name="효선 장" userId="36cddf56064b2d35" providerId="LiveId" clId="{04754981-0C37-494E-BD0A-9ECC043D45B2}" dt="2024-01-25T18:07:59.545" v="1058" actId="14100"/>
          <ac:spMkLst>
            <pc:docMk/>
            <pc:sldMk cId="4112687692" sldId="293"/>
            <ac:spMk id="27" creationId="{D6979461-FD35-F89F-AB99-383DC4FFE407}"/>
          </ac:spMkLst>
        </pc:spChg>
        <pc:spChg chg="add mod">
          <ac:chgData name="효선 장" userId="36cddf56064b2d35" providerId="LiveId" clId="{04754981-0C37-494E-BD0A-9ECC043D45B2}" dt="2024-01-25T18:08:29.655" v="1063" actId="208"/>
          <ac:spMkLst>
            <pc:docMk/>
            <pc:sldMk cId="4112687692" sldId="293"/>
            <ac:spMk id="28" creationId="{C188AF47-0768-9861-0509-D0392F94E8A4}"/>
          </ac:spMkLst>
        </pc:spChg>
        <pc:spChg chg="del">
          <ac:chgData name="효선 장" userId="36cddf56064b2d35" providerId="LiveId" clId="{04754981-0C37-494E-BD0A-9ECC043D45B2}" dt="2024-01-25T17:32:06.660" v="670" actId="478"/>
          <ac:spMkLst>
            <pc:docMk/>
            <pc:sldMk cId="4112687692" sldId="293"/>
            <ac:spMk id="29" creationId="{4609AC7B-13F5-4A06-C22E-77AFC2C56FEE}"/>
          </ac:spMkLst>
        </pc:spChg>
        <pc:spChg chg="del">
          <ac:chgData name="효선 장" userId="36cddf56064b2d35" providerId="LiveId" clId="{04754981-0C37-494E-BD0A-9ECC043D45B2}" dt="2024-01-25T17:32:06.660" v="670" actId="478"/>
          <ac:spMkLst>
            <pc:docMk/>
            <pc:sldMk cId="4112687692" sldId="293"/>
            <ac:spMk id="30" creationId="{E53F8701-5CEA-AC97-8FFE-A083417C0FA8}"/>
          </ac:spMkLst>
        </pc:spChg>
        <pc:spChg chg="del">
          <ac:chgData name="효선 장" userId="36cddf56064b2d35" providerId="LiveId" clId="{04754981-0C37-494E-BD0A-9ECC043D45B2}" dt="2024-01-25T17:32:06.660" v="670" actId="478"/>
          <ac:spMkLst>
            <pc:docMk/>
            <pc:sldMk cId="4112687692" sldId="293"/>
            <ac:spMk id="31" creationId="{F883ACD9-9147-D25E-F89D-F153334266F5}"/>
          </ac:spMkLst>
        </pc:spChg>
        <pc:spChg chg="add mod">
          <ac:chgData name="효선 장" userId="36cddf56064b2d35" providerId="LiveId" clId="{04754981-0C37-494E-BD0A-9ECC043D45B2}" dt="2024-01-25T18:08:52.391" v="1067" actId="571"/>
          <ac:spMkLst>
            <pc:docMk/>
            <pc:sldMk cId="4112687692" sldId="293"/>
            <ac:spMk id="32" creationId="{55136B1C-495A-E06C-1151-96882825AA70}"/>
          </ac:spMkLst>
        </pc:spChg>
        <pc:spChg chg="mod">
          <ac:chgData name="효선 장" userId="36cddf56064b2d35" providerId="LiveId" clId="{04754981-0C37-494E-BD0A-9ECC043D45B2}" dt="2024-01-25T18:10:12.354" v="1077" actId="14100"/>
          <ac:spMkLst>
            <pc:docMk/>
            <pc:sldMk cId="4112687692" sldId="293"/>
            <ac:spMk id="33" creationId="{DB9839E0-149A-F733-7707-8DF763358F12}"/>
          </ac:spMkLst>
        </pc:spChg>
        <pc:spChg chg="mod">
          <ac:chgData name="효선 장" userId="36cddf56064b2d35" providerId="LiveId" clId="{04754981-0C37-494E-BD0A-9ECC043D45B2}" dt="2024-01-25T18:04:00.220" v="1023" actId="1076"/>
          <ac:spMkLst>
            <pc:docMk/>
            <pc:sldMk cId="4112687692" sldId="293"/>
            <ac:spMk id="34" creationId="{F0C18741-6791-3162-04E2-12D83F02E67D}"/>
          </ac:spMkLst>
        </pc:spChg>
        <pc:spChg chg="mod">
          <ac:chgData name="효선 장" userId="36cddf56064b2d35" providerId="LiveId" clId="{04754981-0C37-494E-BD0A-9ECC043D45B2}" dt="2024-01-25T18:04:05.143" v="1024" actId="1076"/>
          <ac:spMkLst>
            <pc:docMk/>
            <pc:sldMk cId="4112687692" sldId="293"/>
            <ac:spMk id="35" creationId="{26FB4B4A-5EB3-D1B8-57F4-A03436A0CD2A}"/>
          </ac:spMkLst>
        </pc:spChg>
        <pc:spChg chg="add mod">
          <ac:chgData name="효선 장" userId="36cddf56064b2d35" providerId="LiveId" clId="{04754981-0C37-494E-BD0A-9ECC043D45B2}" dt="2024-01-25T18:08:52.391" v="1067" actId="571"/>
          <ac:spMkLst>
            <pc:docMk/>
            <pc:sldMk cId="4112687692" sldId="293"/>
            <ac:spMk id="36" creationId="{9B49D36B-5F56-D508-CA62-98F9915B8FCD}"/>
          </ac:spMkLst>
        </pc:spChg>
        <pc:spChg chg="add mod">
          <ac:chgData name="효선 장" userId="36cddf56064b2d35" providerId="LiveId" clId="{04754981-0C37-494E-BD0A-9ECC043D45B2}" dt="2024-01-25T18:09:14.226" v="1070" actId="1076"/>
          <ac:spMkLst>
            <pc:docMk/>
            <pc:sldMk cId="4112687692" sldId="293"/>
            <ac:spMk id="37" creationId="{DC26C7BC-CFC9-19DD-0859-0081AD257772}"/>
          </ac:spMkLst>
        </pc:spChg>
        <pc:spChg chg="del">
          <ac:chgData name="효선 장" userId="36cddf56064b2d35" providerId="LiveId" clId="{04754981-0C37-494E-BD0A-9ECC043D45B2}" dt="2024-01-25T17:32:06.660" v="670" actId="478"/>
          <ac:spMkLst>
            <pc:docMk/>
            <pc:sldMk cId="4112687692" sldId="293"/>
            <ac:spMk id="40" creationId="{324D338C-5C87-DCAC-A517-5B8652CF1056}"/>
          </ac:spMkLst>
        </pc:spChg>
        <pc:spChg chg="del">
          <ac:chgData name="효선 장" userId="36cddf56064b2d35" providerId="LiveId" clId="{04754981-0C37-494E-BD0A-9ECC043D45B2}" dt="2024-01-25T17:32:06.660" v="670" actId="478"/>
          <ac:spMkLst>
            <pc:docMk/>
            <pc:sldMk cId="4112687692" sldId="293"/>
            <ac:spMk id="41" creationId="{E4EDB330-0272-BC9A-809E-EAC253D8C9FF}"/>
          </ac:spMkLst>
        </pc:spChg>
        <pc:picChg chg="mod">
          <ac:chgData name="효선 장" userId="36cddf56064b2d35" providerId="LiveId" clId="{04754981-0C37-494E-BD0A-9ECC043D45B2}" dt="2024-01-25T18:05:52.896" v="1038" actId="1076"/>
          <ac:picMkLst>
            <pc:docMk/>
            <pc:sldMk cId="4112687692" sldId="293"/>
            <ac:picMk id="4" creationId="{2AE00E4B-8F91-72DA-9AC3-172E0096E3C0}"/>
          </ac:picMkLst>
        </pc:picChg>
        <pc:picChg chg="add mod ord">
          <ac:chgData name="효선 장" userId="36cddf56064b2d35" providerId="LiveId" clId="{04754981-0C37-494E-BD0A-9ECC043D45B2}" dt="2024-01-25T18:06:34.579" v="1045" actId="166"/>
          <ac:picMkLst>
            <pc:docMk/>
            <pc:sldMk cId="4112687692" sldId="293"/>
            <ac:picMk id="6" creationId="{181B537F-0366-584F-E54F-EB00943AD81B}"/>
          </ac:picMkLst>
        </pc:picChg>
        <pc:picChg chg="add del mod">
          <ac:chgData name="효선 장" userId="36cddf56064b2d35" providerId="LiveId" clId="{04754981-0C37-494E-BD0A-9ECC043D45B2}" dt="2024-01-25T17:45:31.634" v="731" actId="478"/>
          <ac:picMkLst>
            <pc:docMk/>
            <pc:sldMk cId="4112687692" sldId="293"/>
            <ac:picMk id="8" creationId="{10C006E8-8446-2780-F016-F4C496EC5451}"/>
          </ac:picMkLst>
        </pc:picChg>
        <pc:picChg chg="add del mod">
          <ac:chgData name="효선 장" userId="36cddf56064b2d35" providerId="LiveId" clId="{04754981-0C37-494E-BD0A-9ECC043D45B2}" dt="2024-01-25T17:46:51.541" v="748" actId="478"/>
          <ac:picMkLst>
            <pc:docMk/>
            <pc:sldMk cId="4112687692" sldId="293"/>
            <ac:picMk id="10" creationId="{92F1F598-2811-504E-90A9-D2ABC04D84D5}"/>
          </ac:picMkLst>
        </pc:picChg>
        <pc:picChg chg="add mod ord">
          <ac:chgData name="효선 장" userId="36cddf56064b2d35" providerId="LiveId" clId="{04754981-0C37-494E-BD0A-9ECC043D45B2}" dt="2024-01-25T18:09:19.868" v="1071" actId="166"/>
          <ac:picMkLst>
            <pc:docMk/>
            <pc:sldMk cId="4112687692" sldId="293"/>
            <ac:picMk id="12" creationId="{D6AEA893-AA76-CECA-FDC0-459847AA73A0}"/>
          </ac:picMkLst>
        </pc:picChg>
        <pc:picChg chg="add mod ord">
          <ac:chgData name="효선 장" userId="36cddf56064b2d35" providerId="LiveId" clId="{04754981-0C37-494E-BD0A-9ECC043D45B2}" dt="2024-01-25T18:08:43.109" v="1065" actId="1076"/>
          <ac:picMkLst>
            <pc:docMk/>
            <pc:sldMk cId="4112687692" sldId="293"/>
            <ac:picMk id="14" creationId="{5B82EC48-0131-5985-8985-0E1E339E591B}"/>
          </ac:picMkLst>
        </pc:picChg>
        <pc:picChg chg="add del mod">
          <ac:chgData name="효선 장" userId="36cddf56064b2d35" providerId="LiveId" clId="{04754981-0C37-494E-BD0A-9ECC043D45B2}" dt="2024-01-25T17:46:49.791" v="747" actId="478"/>
          <ac:picMkLst>
            <pc:docMk/>
            <pc:sldMk cId="4112687692" sldId="293"/>
            <ac:picMk id="16" creationId="{50EA41DA-FD49-77A1-2AA5-390217A5A8CE}"/>
          </ac:picMkLst>
        </pc:picChg>
        <pc:picChg chg="del mod">
          <ac:chgData name="효선 장" userId="36cddf56064b2d35" providerId="LiveId" clId="{04754981-0C37-494E-BD0A-9ECC043D45B2}" dt="2024-01-25T17:58:30.321" v="932" actId="478"/>
          <ac:picMkLst>
            <pc:docMk/>
            <pc:sldMk cId="4112687692" sldId="293"/>
            <ac:picMk id="49" creationId="{494CA549-C2FC-A29C-B3B1-0862A925D082}"/>
          </ac:picMkLst>
        </pc:picChg>
        <pc:picChg chg="del mod">
          <ac:chgData name="효선 장" userId="36cddf56064b2d35" providerId="LiveId" clId="{04754981-0C37-494E-BD0A-9ECC043D45B2}" dt="2024-01-25T17:58:30.321" v="932" actId="478"/>
          <ac:picMkLst>
            <pc:docMk/>
            <pc:sldMk cId="4112687692" sldId="293"/>
            <ac:picMk id="53" creationId="{5F51F438-C534-08C2-AFCF-D7132FE7F79F}"/>
          </ac:picMkLst>
        </pc:picChg>
        <pc:picChg chg="del mod">
          <ac:chgData name="효선 장" userId="36cddf56064b2d35" providerId="LiveId" clId="{04754981-0C37-494E-BD0A-9ECC043D45B2}" dt="2024-01-25T17:58:30.321" v="932" actId="478"/>
          <ac:picMkLst>
            <pc:docMk/>
            <pc:sldMk cId="4112687692" sldId="293"/>
            <ac:picMk id="55" creationId="{67CF61D8-8F4F-A244-4E18-A4C62CCBFA4E}"/>
          </ac:picMkLst>
        </pc:picChg>
      </pc:sldChg>
      <pc:sldChg chg="addSp delSp modSp add mod ord">
        <pc:chgData name="효선 장" userId="36cddf56064b2d35" providerId="LiveId" clId="{04754981-0C37-494E-BD0A-9ECC043D45B2}" dt="2024-01-25T18:30:54.406" v="1336"/>
        <pc:sldMkLst>
          <pc:docMk/>
          <pc:sldMk cId="838080739" sldId="294"/>
        </pc:sldMkLst>
        <pc:spChg chg="del mod">
          <ac:chgData name="효선 장" userId="36cddf56064b2d35" providerId="LiveId" clId="{04754981-0C37-494E-BD0A-9ECC043D45B2}" dt="2024-01-25T18:30:53.950" v="1335" actId="478"/>
          <ac:spMkLst>
            <pc:docMk/>
            <pc:sldMk cId="838080739" sldId="294"/>
            <ac:spMk id="2" creationId="{535CEB5B-EAA5-B034-2308-EB9A7FA59106}"/>
          </ac:spMkLst>
        </pc:spChg>
        <pc:spChg chg="add mod">
          <ac:chgData name="효선 장" userId="36cddf56064b2d35" providerId="LiveId" clId="{04754981-0C37-494E-BD0A-9ECC043D45B2}" dt="2024-01-25T18:18:47.608" v="1270" actId="255"/>
          <ac:spMkLst>
            <pc:docMk/>
            <pc:sldMk cId="838080739" sldId="294"/>
            <ac:spMk id="3" creationId="{F30D10CE-B2FF-3482-478E-979B5349A082}"/>
          </ac:spMkLst>
        </pc:spChg>
        <pc:spChg chg="mod">
          <ac:chgData name="효선 장" userId="36cddf56064b2d35" providerId="LiveId" clId="{04754981-0C37-494E-BD0A-9ECC043D45B2}" dt="2024-01-25T18:19:14.340" v="1274" actId="1076"/>
          <ac:spMkLst>
            <pc:docMk/>
            <pc:sldMk cId="838080739" sldId="294"/>
            <ac:spMk id="5" creationId="{71A8F9C0-B9B1-25E8-CB96-162BEFA01D3B}"/>
          </ac:spMkLst>
        </pc:spChg>
        <pc:spChg chg="add mod">
          <ac:chgData name="효선 장" userId="36cddf56064b2d35" providerId="LiveId" clId="{04754981-0C37-494E-BD0A-9ECC043D45B2}" dt="2024-01-25T18:17:12.584" v="1263" actId="207"/>
          <ac:spMkLst>
            <pc:docMk/>
            <pc:sldMk cId="838080739" sldId="294"/>
            <ac:spMk id="7" creationId="{C4F03C36-386B-7A04-A417-28B0AB43434C}"/>
          </ac:spMkLst>
        </pc:spChg>
        <pc:spChg chg="add mod">
          <ac:chgData name="효선 장" userId="36cddf56064b2d35" providerId="LiveId" clId="{04754981-0C37-494E-BD0A-9ECC043D45B2}" dt="2024-01-25T18:30:54.406" v="1336"/>
          <ac:spMkLst>
            <pc:docMk/>
            <pc:sldMk cId="838080739" sldId="294"/>
            <ac:spMk id="8" creationId="{313B8EDA-CC3B-F77D-2C9C-B89946A17598}"/>
          </ac:spMkLst>
        </pc:spChg>
        <pc:spChg chg="mod">
          <ac:chgData name="효선 장" userId="36cddf56064b2d35" providerId="LiveId" clId="{04754981-0C37-494E-BD0A-9ECC043D45B2}" dt="2024-01-25T18:19:10.731" v="1273" actId="1076"/>
          <ac:spMkLst>
            <pc:docMk/>
            <pc:sldMk cId="838080739" sldId="294"/>
            <ac:spMk id="17" creationId="{7197F4DA-2DF0-8D3E-5C5D-AEDDD90EF37F}"/>
          </ac:spMkLst>
        </pc:spChg>
        <pc:spChg chg="mod">
          <ac:chgData name="효선 장" userId="36cddf56064b2d35" providerId="LiveId" clId="{04754981-0C37-494E-BD0A-9ECC043D45B2}" dt="2024-01-25T18:18:56.361" v="1271" actId="1076"/>
          <ac:spMkLst>
            <pc:docMk/>
            <pc:sldMk cId="838080739" sldId="294"/>
            <ac:spMk id="24" creationId="{F21E5679-005C-E4D6-F2BA-4FA7F8C6F49B}"/>
          </ac:spMkLst>
        </pc:spChg>
        <pc:spChg chg="mod">
          <ac:chgData name="효선 장" userId="36cddf56064b2d35" providerId="LiveId" clId="{04754981-0C37-494E-BD0A-9ECC043D45B2}" dt="2024-01-25T18:19:01.434" v="1272" actId="1076"/>
          <ac:spMkLst>
            <pc:docMk/>
            <pc:sldMk cId="838080739" sldId="294"/>
            <ac:spMk id="25" creationId="{F22BCE02-F59F-AAFC-08BD-652A4D54B74A}"/>
          </ac:spMkLst>
        </pc:spChg>
        <pc:spChg chg="del">
          <ac:chgData name="효선 장" userId="36cddf56064b2d35" providerId="LiveId" clId="{04754981-0C37-494E-BD0A-9ECC043D45B2}" dt="2024-01-25T18:12:18.823" v="1105" actId="478"/>
          <ac:spMkLst>
            <pc:docMk/>
            <pc:sldMk cId="838080739" sldId="294"/>
            <ac:spMk id="27" creationId="{D6979461-FD35-F89F-AB99-383DC4FFE407}"/>
          </ac:spMkLst>
        </pc:spChg>
        <pc:spChg chg="del">
          <ac:chgData name="효선 장" userId="36cddf56064b2d35" providerId="LiveId" clId="{04754981-0C37-494E-BD0A-9ECC043D45B2}" dt="2024-01-25T18:12:59.880" v="1111" actId="478"/>
          <ac:spMkLst>
            <pc:docMk/>
            <pc:sldMk cId="838080739" sldId="294"/>
            <ac:spMk id="28" creationId="{C188AF47-0768-9861-0509-D0392F94E8A4}"/>
          </ac:spMkLst>
        </pc:spChg>
        <pc:spChg chg="mod">
          <ac:chgData name="효선 장" userId="36cddf56064b2d35" providerId="LiveId" clId="{04754981-0C37-494E-BD0A-9ECC043D45B2}" dt="2024-01-25T18:12:31.586" v="1108" actId="1076"/>
          <ac:spMkLst>
            <pc:docMk/>
            <pc:sldMk cId="838080739" sldId="294"/>
            <ac:spMk id="33" creationId="{DB9839E0-149A-F733-7707-8DF763358F12}"/>
          </ac:spMkLst>
        </pc:spChg>
        <pc:spChg chg="del mod">
          <ac:chgData name="효선 장" userId="36cddf56064b2d35" providerId="LiveId" clId="{04754981-0C37-494E-BD0A-9ECC043D45B2}" dt="2024-01-25T18:13:14.411" v="1116" actId="478"/>
          <ac:spMkLst>
            <pc:docMk/>
            <pc:sldMk cId="838080739" sldId="294"/>
            <ac:spMk id="34" creationId="{F0C18741-6791-3162-04E2-12D83F02E67D}"/>
          </ac:spMkLst>
        </pc:spChg>
        <pc:spChg chg="del mod">
          <ac:chgData name="효선 장" userId="36cddf56064b2d35" providerId="LiveId" clId="{04754981-0C37-494E-BD0A-9ECC043D45B2}" dt="2024-01-25T18:15:40.495" v="1147" actId="478"/>
          <ac:spMkLst>
            <pc:docMk/>
            <pc:sldMk cId="838080739" sldId="294"/>
            <ac:spMk id="35" creationId="{26FB4B4A-5EB3-D1B8-57F4-A03436A0CD2A}"/>
          </ac:spMkLst>
        </pc:spChg>
        <pc:spChg chg="del">
          <ac:chgData name="효선 장" userId="36cddf56064b2d35" providerId="LiveId" clId="{04754981-0C37-494E-BD0A-9ECC043D45B2}" dt="2024-01-25T18:15:42.780" v="1148" actId="478"/>
          <ac:spMkLst>
            <pc:docMk/>
            <pc:sldMk cId="838080739" sldId="294"/>
            <ac:spMk id="37" creationId="{DC26C7BC-CFC9-19DD-0859-0081AD257772}"/>
          </ac:spMkLst>
        </pc:spChg>
        <pc:picChg chg="mod">
          <ac:chgData name="효선 장" userId="36cddf56064b2d35" providerId="LiveId" clId="{04754981-0C37-494E-BD0A-9ECC043D45B2}" dt="2024-01-25T18:17:07.482" v="1262" actId="207"/>
          <ac:picMkLst>
            <pc:docMk/>
            <pc:sldMk cId="838080739" sldId="294"/>
            <ac:picMk id="12" creationId="{D6AEA893-AA76-CECA-FDC0-459847AA73A0}"/>
          </ac:picMkLst>
        </pc:picChg>
      </pc:sldChg>
      <pc:sldChg chg="add">
        <pc:chgData name="효선 장" userId="36cddf56064b2d35" providerId="LiveId" clId="{04754981-0C37-494E-BD0A-9ECC043D45B2}" dt="2024-01-25T18:22:38.988" v="1302" actId="2890"/>
        <pc:sldMkLst>
          <pc:docMk/>
          <pc:sldMk cId="3167117820" sldId="295"/>
        </pc:sldMkLst>
      </pc:sldChg>
      <pc:sldChg chg="addSp delSp modSp add mod">
        <pc:chgData name="효선 장" userId="36cddf56064b2d35" providerId="LiveId" clId="{04754981-0C37-494E-BD0A-9ECC043D45B2}" dt="2024-01-25T19:40:01.401" v="1991" actId="1076"/>
        <pc:sldMkLst>
          <pc:docMk/>
          <pc:sldMk cId="3233521547" sldId="296"/>
        </pc:sldMkLst>
        <pc:spChg chg="mod">
          <ac:chgData name="효선 장" userId="36cddf56064b2d35" providerId="LiveId" clId="{04754981-0C37-494E-BD0A-9ECC043D45B2}" dt="2024-01-25T19:40:01.401" v="1991" actId="1076"/>
          <ac:spMkLst>
            <pc:docMk/>
            <pc:sldMk cId="3233521547" sldId="296"/>
            <ac:spMk id="2" creationId="{3EBEDA96-924F-F085-93DB-077AAD8E8565}"/>
          </ac:spMkLst>
        </pc:spChg>
        <pc:spChg chg="add mod">
          <ac:chgData name="효선 장" userId="36cddf56064b2d35" providerId="LiveId" clId="{04754981-0C37-494E-BD0A-9ECC043D45B2}" dt="2024-01-25T19:38:23.350" v="1981" actId="207"/>
          <ac:spMkLst>
            <pc:docMk/>
            <pc:sldMk cId="3233521547" sldId="296"/>
            <ac:spMk id="3" creationId="{53CF885C-E53D-4402-1FF4-CDD5D6DBF8D4}"/>
          </ac:spMkLst>
        </pc:spChg>
        <pc:spChg chg="del">
          <ac:chgData name="효선 장" userId="36cddf56064b2d35" providerId="LiveId" clId="{04754981-0C37-494E-BD0A-9ECC043D45B2}" dt="2024-01-25T19:32:46.168" v="1915" actId="478"/>
          <ac:spMkLst>
            <pc:docMk/>
            <pc:sldMk cId="3233521547" sldId="296"/>
            <ac:spMk id="9" creationId="{0BA3653C-A4BB-D34B-2488-8AE68129481C}"/>
          </ac:spMkLst>
        </pc:spChg>
        <pc:spChg chg="del topLvl">
          <ac:chgData name="효선 장" userId="36cddf56064b2d35" providerId="LiveId" clId="{04754981-0C37-494E-BD0A-9ECC043D45B2}" dt="2024-01-25T19:34:45.080" v="1932" actId="478"/>
          <ac:spMkLst>
            <pc:docMk/>
            <pc:sldMk cId="3233521547" sldId="296"/>
            <ac:spMk id="13" creationId="{ACA39F5D-A84E-EC16-C0CC-E2A7508F0C35}"/>
          </ac:spMkLst>
        </pc:spChg>
        <pc:spChg chg="mod topLvl">
          <ac:chgData name="효선 장" userId="36cddf56064b2d35" providerId="LiveId" clId="{04754981-0C37-494E-BD0A-9ECC043D45B2}" dt="2024-01-25T19:37:16.765" v="1965" actId="255"/>
          <ac:spMkLst>
            <pc:docMk/>
            <pc:sldMk cId="3233521547" sldId="296"/>
            <ac:spMk id="14" creationId="{94997364-3A25-3BA2-2AE7-462CAADF87DF}"/>
          </ac:spMkLst>
        </pc:spChg>
        <pc:spChg chg="del">
          <ac:chgData name="효선 장" userId="36cddf56064b2d35" providerId="LiveId" clId="{04754981-0C37-494E-BD0A-9ECC043D45B2}" dt="2024-01-25T19:35:13.039" v="1938" actId="478"/>
          <ac:spMkLst>
            <pc:docMk/>
            <pc:sldMk cId="3233521547" sldId="296"/>
            <ac:spMk id="17" creationId="{1E2B8C10-69B9-203F-EA22-68E19BCE2B7E}"/>
          </ac:spMkLst>
        </pc:spChg>
        <pc:spChg chg="mod topLvl">
          <ac:chgData name="효선 장" userId="36cddf56064b2d35" providerId="LiveId" clId="{04754981-0C37-494E-BD0A-9ECC043D45B2}" dt="2024-01-25T19:39:20.812" v="1986" actId="255"/>
          <ac:spMkLst>
            <pc:docMk/>
            <pc:sldMk cId="3233521547" sldId="296"/>
            <ac:spMk id="18" creationId="{20639BFF-AC7A-FCD2-3845-A031B89021C2}"/>
          </ac:spMkLst>
        </pc:spChg>
        <pc:spChg chg="add mod">
          <ac:chgData name="효선 장" userId="36cddf56064b2d35" providerId="LiveId" clId="{04754981-0C37-494E-BD0A-9ECC043D45B2}" dt="2024-01-25T19:36:00.848" v="1950" actId="571"/>
          <ac:spMkLst>
            <pc:docMk/>
            <pc:sldMk cId="3233521547" sldId="296"/>
            <ac:spMk id="22" creationId="{1D72F12B-6316-6ED1-969C-99FD5720E36D}"/>
          </ac:spMkLst>
        </pc:spChg>
        <pc:spChg chg="mod">
          <ac:chgData name="효선 장" userId="36cddf56064b2d35" providerId="LiveId" clId="{04754981-0C37-494E-BD0A-9ECC043D45B2}" dt="2024-01-25T19:39:53.313" v="1990" actId="1076"/>
          <ac:spMkLst>
            <pc:docMk/>
            <pc:sldMk cId="3233521547" sldId="296"/>
            <ac:spMk id="25" creationId="{72B7F263-C837-7B3F-AF87-EB20F017F2E6}"/>
          </ac:spMkLst>
        </pc:spChg>
        <pc:spChg chg="add mod">
          <ac:chgData name="효선 장" userId="36cddf56064b2d35" providerId="LiveId" clId="{04754981-0C37-494E-BD0A-9ECC043D45B2}" dt="2024-01-25T19:36:45.067" v="1962" actId="571"/>
          <ac:spMkLst>
            <pc:docMk/>
            <pc:sldMk cId="3233521547" sldId="296"/>
            <ac:spMk id="28" creationId="{E030E153-1269-ED3D-DCAB-6F759D10FF72}"/>
          </ac:spMkLst>
        </pc:spChg>
        <pc:spChg chg="del topLvl">
          <ac:chgData name="효선 장" userId="36cddf56064b2d35" providerId="LiveId" clId="{04754981-0C37-494E-BD0A-9ECC043D45B2}" dt="2024-01-25T19:35:32.363" v="1945" actId="478"/>
          <ac:spMkLst>
            <pc:docMk/>
            <pc:sldMk cId="3233521547" sldId="296"/>
            <ac:spMk id="31" creationId="{C2B4A4F0-033D-0C9A-4F28-EA964A98F247}"/>
          </ac:spMkLst>
        </pc:spChg>
        <pc:spChg chg="mod topLvl">
          <ac:chgData name="효선 장" userId="36cddf56064b2d35" providerId="LiveId" clId="{04754981-0C37-494E-BD0A-9ECC043D45B2}" dt="2024-01-25T19:39:26.012" v="1987" actId="255"/>
          <ac:spMkLst>
            <pc:docMk/>
            <pc:sldMk cId="3233521547" sldId="296"/>
            <ac:spMk id="32" creationId="{0DF3E496-3FAB-D995-6B7B-E08529E310DD}"/>
          </ac:spMkLst>
        </pc:spChg>
        <pc:spChg chg="del">
          <ac:chgData name="효선 장" userId="36cddf56064b2d35" providerId="LiveId" clId="{04754981-0C37-494E-BD0A-9ECC043D45B2}" dt="2024-01-25T19:37:32.593" v="1967" actId="478"/>
          <ac:spMkLst>
            <pc:docMk/>
            <pc:sldMk cId="3233521547" sldId="296"/>
            <ac:spMk id="34" creationId="{0ACBE9FB-4458-5650-5464-842034A107C1}"/>
          </ac:spMkLst>
        </pc:spChg>
        <pc:spChg chg="del">
          <ac:chgData name="효선 장" userId="36cddf56064b2d35" providerId="LiveId" clId="{04754981-0C37-494E-BD0A-9ECC043D45B2}" dt="2024-01-25T19:37:48.145" v="1971" actId="478"/>
          <ac:spMkLst>
            <pc:docMk/>
            <pc:sldMk cId="3233521547" sldId="296"/>
            <ac:spMk id="35" creationId="{149F4731-7C64-79AF-6A93-C1D722BEE933}"/>
          </ac:spMkLst>
        </pc:spChg>
        <pc:spChg chg="del">
          <ac:chgData name="효선 장" userId="36cddf56064b2d35" providerId="LiveId" clId="{04754981-0C37-494E-BD0A-9ECC043D45B2}" dt="2024-01-25T19:37:51.274" v="1972" actId="478"/>
          <ac:spMkLst>
            <pc:docMk/>
            <pc:sldMk cId="3233521547" sldId="296"/>
            <ac:spMk id="37" creationId="{5E87379A-F6A6-7105-8FFA-29753EF118CD}"/>
          </ac:spMkLst>
        </pc:spChg>
        <pc:spChg chg="add mod">
          <ac:chgData name="효선 장" userId="36cddf56064b2d35" providerId="LiveId" clId="{04754981-0C37-494E-BD0A-9ECC043D45B2}" dt="2024-01-25T19:39:00.197" v="1985" actId="2085"/>
          <ac:spMkLst>
            <pc:docMk/>
            <pc:sldMk cId="3233521547" sldId="296"/>
            <ac:spMk id="39" creationId="{4F51BEFA-7BE1-3262-0884-79AAEEDAC060}"/>
          </ac:spMkLst>
        </pc:spChg>
        <pc:spChg chg="add mod">
          <ac:chgData name="효선 장" userId="36cddf56064b2d35" providerId="LiveId" clId="{04754981-0C37-494E-BD0A-9ECC043D45B2}" dt="2024-01-25T19:38:27.437" v="1982" actId="207"/>
          <ac:spMkLst>
            <pc:docMk/>
            <pc:sldMk cId="3233521547" sldId="296"/>
            <ac:spMk id="40" creationId="{84A2755B-AD2E-105A-4276-A8468AB67466}"/>
          </ac:spMkLst>
        </pc:spChg>
        <pc:spChg chg="add mod">
          <ac:chgData name="효선 장" userId="36cddf56064b2d35" providerId="LiveId" clId="{04754981-0C37-494E-BD0A-9ECC043D45B2}" dt="2024-01-25T19:39:00.197" v="1985" actId="2085"/>
          <ac:spMkLst>
            <pc:docMk/>
            <pc:sldMk cId="3233521547" sldId="296"/>
            <ac:spMk id="41" creationId="{63FA7EAE-0F3B-1703-149D-8D0C6EBC983B}"/>
          </ac:spMkLst>
        </pc:spChg>
        <pc:spChg chg="del">
          <ac:chgData name="효선 장" userId="36cddf56064b2d35" providerId="LiveId" clId="{04754981-0C37-494E-BD0A-9ECC043D45B2}" dt="2024-01-25T19:32:40.884" v="1914" actId="478"/>
          <ac:spMkLst>
            <pc:docMk/>
            <pc:sldMk cId="3233521547" sldId="296"/>
            <ac:spMk id="59" creationId="{1602BAAD-7468-7122-F340-C6FCF65FF7E6}"/>
          </ac:spMkLst>
        </pc:spChg>
        <pc:spChg chg="mod topLvl">
          <ac:chgData name="효선 장" userId="36cddf56064b2d35" providerId="LiveId" clId="{04754981-0C37-494E-BD0A-9ECC043D45B2}" dt="2024-01-25T19:33:23.778" v="1922" actId="207"/>
          <ac:spMkLst>
            <pc:docMk/>
            <pc:sldMk cId="3233521547" sldId="296"/>
            <ac:spMk id="60" creationId="{BD531CDB-FF3C-F0C8-E354-810271C09534}"/>
          </ac:spMkLst>
        </pc:spChg>
        <pc:grpChg chg="add del">
          <ac:chgData name="효선 장" userId="36cddf56064b2d35" providerId="LiveId" clId="{04754981-0C37-494E-BD0A-9ECC043D45B2}" dt="2024-01-25T19:32:55.096" v="1919" actId="478"/>
          <ac:grpSpMkLst>
            <pc:docMk/>
            <pc:sldMk cId="3233521547" sldId="296"/>
            <ac:grpSpMk id="10" creationId="{29AA6F55-6366-FBF6-BFFA-233EB3B9D059}"/>
          </ac:grpSpMkLst>
        </pc:grpChg>
        <pc:grpChg chg="del">
          <ac:chgData name="효선 장" userId="36cddf56064b2d35" providerId="LiveId" clId="{04754981-0C37-494E-BD0A-9ECC043D45B2}" dt="2024-01-25T19:34:45.080" v="1932" actId="478"/>
          <ac:grpSpMkLst>
            <pc:docMk/>
            <pc:sldMk cId="3233521547" sldId="296"/>
            <ac:grpSpMk id="11" creationId="{C0399F3E-4E7D-80DD-CCF7-808C75E75728}"/>
          </ac:grpSpMkLst>
        </pc:grpChg>
        <pc:grpChg chg="del">
          <ac:chgData name="효선 장" userId="36cddf56064b2d35" providerId="LiveId" clId="{04754981-0C37-494E-BD0A-9ECC043D45B2}" dt="2024-01-25T19:35:15.761" v="1939" actId="478"/>
          <ac:grpSpMkLst>
            <pc:docMk/>
            <pc:sldMk cId="3233521547" sldId="296"/>
            <ac:grpSpMk id="16" creationId="{EC5B452B-4B30-E638-0429-1B1463C79B43}"/>
          </ac:grpSpMkLst>
        </pc:grpChg>
        <pc:grpChg chg="add del">
          <ac:chgData name="효선 장" userId="36cddf56064b2d35" providerId="LiveId" clId="{04754981-0C37-494E-BD0A-9ECC043D45B2}" dt="2024-01-25T19:35:32.363" v="1945" actId="478"/>
          <ac:grpSpMkLst>
            <pc:docMk/>
            <pc:sldMk cId="3233521547" sldId="296"/>
            <ac:grpSpMk id="30" creationId="{A645D5F4-7598-4818-3925-69971739962C}"/>
          </ac:grpSpMkLst>
        </pc:grpChg>
        <pc:picChg chg="del topLvl">
          <ac:chgData name="효선 장" userId="36cddf56064b2d35" providerId="LiveId" clId="{04754981-0C37-494E-BD0A-9ECC043D45B2}" dt="2024-01-25T19:32:55.096" v="1919" actId="478"/>
          <ac:picMkLst>
            <pc:docMk/>
            <pc:sldMk cId="3233521547" sldId="296"/>
            <ac:picMk id="8" creationId="{6CFE4117-073D-335F-71A9-69A072C6837F}"/>
          </ac:picMkLst>
        </pc:picChg>
        <pc:picChg chg="del">
          <ac:chgData name="효선 장" userId="36cddf56064b2d35" providerId="LiveId" clId="{04754981-0C37-494E-BD0A-9ECC043D45B2}" dt="2024-01-25T19:34:39.983" v="1931" actId="478"/>
          <ac:picMkLst>
            <pc:docMk/>
            <pc:sldMk cId="3233521547" sldId="296"/>
            <ac:picMk id="15" creationId="{048A35C3-83A9-09AE-E93A-A80200B295F8}"/>
          </ac:picMkLst>
        </pc:picChg>
        <pc:picChg chg="del topLvl">
          <ac:chgData name="효선 장" userId="36cddf56064b2d35" providerId="LiveId" clId="{04754981-0C37-494E-BD0A-9ECC043D45B2}" dt="2024-01-25T19:35:15.761" v="1939" actId="478"/>
          <ac:picMkLst>
            <pc:docMk/>
            <pc:sldMk cId="3233521547" sldId="296"/>
            <ac:picMk id="19" creationId="{992CD00F-6074-5E01-84FE-F3DE4F41830C}"/>
          </ac:picMkLst>
        </pc:picChg>
        <pc:picChg chg="del">
          <ac:chgData name="효선 장" userId="36cddf56064b2d35" providerId="LiveId" clId="{04754981-0C37-494E-BD0A-9ECC043D45B2}" dt="2024-01-25T19:35:26.563" v="1942" actId="478"/>
          <ac:picMkLst>
            <pc:docMk/>
            <pc:sldMk cId="3233521547" sldId="296"/>
            <ac:picMk id="33" creationId="{8A2788B1-4C4F-3BEE-F2C1-6CDD65B16879}"/>
          </ac:picMkLst>
        </pc:picChg>
        <pc:cxnChg chg="add del mod">
          <ac:chgData name="효선 장" userId="36cddf56064b2d35" providerId="LiveId" clId="{04754981-0C37-494E-BD0A-9ECC043D45B2}" dt="2024-01-25T19:36:33.639" v="1959" actId="478"/>
          <ac:cxnSpMkLst>
            <pc:docMk/>
            <pc:sldMk cId="3233521547" sldId="296"/>
            <ac:cxnSpMk id="7" creationId="{663B4561-3AA9-19AD-333B-6D3864D26692}"/>
          </ac:cxnSpMkLst>
        </pc:cxnChg>
        <pc:cxnChg chg="add mod">
          <ac:chgData name="효선 장" userId="36cddf56064b2d35" providerId="LiveId" clId="{04754981-0C37-494E-BD0A-9ECC043D45B2}" dt="2024-01-25T19:38:46.914" v="1984" actId="208"/>
          <ac:cxnSpMkLst>
            <pc:docMk/>
            <pc:sldMk cId="3233521547" sldId="296"/>
            <ac:cxnSpMk id="20" creationId="{4F39773C-2F12-0E7A-BC8E-A08C75A32CD6}"/>
          </ac:cxnSpMkLst>
        </pc:cxnChg>
        <pc:cxnChg chg="add del mod">
          <ac:chgData name="효선 장" userId="36cddf56064b2d35" providerId="LiveId" clId="{04754981-0C37-494E-BD0A-9ECC043D45B2}" dt="2024-01-25T19:36:29.473" v="1956" actId="478"/>
          <ac:cxnSpMkLst>
            <pc:docMk/>
            <pc:sldMk cId="3233521547" sldId="296"/>
            <ac:cxnSpMk id="21" creationId="{D5CFBD09-FE8C-A3C1-C6C7-6A6C62362FFC}"/>
          </ac:cxnSpMkLst>
        </pc:cxnChg>
        <pc:cxnChg chg="add mod">
          <ac:chgData name="효선 장" userId="36cddf56064b2d35" providerId="LiveId" clId="{04754981-0C37-494E-BD0A-9ECC043D45B2}" dt="2024-01-25T19:36:00.848" v="1950" actId="571"/>
          <ac:cxnSpMkLst>
            <pc:docMk/>
            <pc:sldMk cId="3233521547" sldId="296"/>
            <ac:cxnSpMk id="23" creationId="{94F38D7E-E025-5971-0E76-92D1B125B827}"/>
          </ac:cxnSpMkLst>
        </pc:cxnChg>
        <pc:cxnChg chg="add del mod">
          <ac:chgData name="효선 장" userId="36cddf56064b2d35" providerId="LiveId" clId="{04754981-0C37-494E-BD0A-9ECC043D45B2}" dt="2024-01-25T19:36:30.841" v="1958" actId="478"/>
          <ac:cxnSpMkLst>
            <pc:docMk/>
            <pc:sldMk cId="3233521547" sldId="296"/>
            <ac:cxnSpMk id="24" creationId="{F88F76F2-F422-76D5-55F2-205437841733}"/>
          </ac:cxnSpMkLst>
        </pc:cxnChg>
        <pc:cxnChg chg="add mod">
          <ac:chgData name="효선 장" userId="36cddf56064b2d35" providerId="LiveId" clId="{04754981-0C37-494E-BD0A-9ECC043D45B2}" dt="2024-01-25T19:38:46.914" v="1984" actId="208"/>
          <ac:cxnSpMkLst>
            <pc:docMk/>
            <pc:sldMk cId="3233521547" sldId="296"/>
            <ac:cxnSpMk id="27" creationId="{21628A6F-74BB-6FD0-5CA6-7C8B73F1409A}"/>
          </ac:cxnSpMkLst>
        </pc:cxnChg>
        <pc:cxnChg chg="add mod">
          <ac:chgData name="효선 장" userId="36cddf56064b2d35" providerId="LiveId" clId="{04754981-0C37-494E-BD0A-9ECC043D45B2}" dt="2024-01-25T19:36:45.067" v="1962" actId="571"/>
          <ac:cxnSpMkLst>
            <pc:docMk/>
            <pc:sldMk cId="3233521547" sldId="296"/>
            <ac:cxnSpMk id="29" creationId="{6D0621D4-225B-6028-CF63-6290C637D6A7}"/>
          </ac:cxnSpMkLst>
        </pc:cxnChg>
        <pc:cxnChg chg="add mod">
          <ac:chgData name="효선 장" userId="36cddf56064b2d35" providerId="LiveId" clId="{04754981-0C37-494E-BD0A-9ECC043D45B2}" dt="2024-01-25T19:39:31.263" v="1988" actId="1076"/>
          <ac:cxnSpMkLst>
            <pc:docMk/>
            <pc:sldMk cId="3233521547" sldId="296"/>
            <ac:cxnSpMk id="36" creationId="{F252484C-A4DC-AB4E-38AD-23D6FDD84B85}"/>
          </ac:cxnSpMkLst>
        </pc:cxnChg>
        <pc:cxnChg chg="add mod">
          <ac:chgData name="효선 장" userId="36cddf56064b2d35" providerId="LiveId" clId="{04754981-0C37-494E-BD0A-9ECC043D45B2}" dt="2024-01-25T19:39:35.647" v="1989" actId="1076"/>
          <ac:cxnSpMkLst>
            <pc:docMk/>
            <pc:sldMk cId="3233521547" sldId="296"/>
            <ac:cxnSpMk id="38" creationId="{96FFE87E-C314-75C5-53CD-BB74046D886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DD5C0-0C06-0374-35D9-106B70E2E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6CC697-D964-25AF-55D4-8507B74D3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C2DC0-10F9-8849-EA05-3652376F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17FAB-6655-9B6A-98C3-32B6F05F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72326C-9B71-953C-D9A7-9BC37E13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4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29AF1-490F-52A1-18E9-A8D515C4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E2FB7B-43A1-0BFD-14A6-509B03E7A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B34C4-152D-775D-7721-1508D2D6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221D7-C75D-2FF0-058E-D9AAB0B1B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644D1-E4F9-59C7-8885-0689EB52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4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A2854F-3942-BEA2-CCD0-13F867887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C98D8-046A-0848-D147-08012BD0B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E81EE-DB30-7650-8A01-3EC37181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E25F1-FDE1-F67A-AAA9-ED622F8F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643BA-5F53-C15D-CC6F-A29E953E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66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90F31-1D97-4876-9343-EDA83FAF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F318F-5D2B-0E6B-B690-D9BB11F1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C0870-0526-BAEC-05D1-215EEFCF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DB766-C2A5-AFC5-AFC4-6DAF79B5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A566A-80C9-4B08-CA46-6A79CE1B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61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A713A-92FA-368D-8339-98B40B14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3F4541-A717-73E7-94CF-4763AC1CD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724FE-6232-CBC1-6CB7-8BC18C3F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34CC1-978F-C0EE-ADAF-6CB93E43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60E6AE-AFAF-2272-C078-034D4F35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5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B4350-7493-AF14-03D4-1D950584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C8F73-CB66-93E4-6379-EF1DDF894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AFEC66-67F8-FB0E-E639-CC26DB0E2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01CFE-E27A-6454-63DC-2DBA612B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593D3B-1890-F8B3-04D0-C04D7259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7073D7-786F-AE3E-01FF-10AA3728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40461-FA0D-1510-96D8-326CB1AA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CD14A-EDF5-2459-0103-14E9D00BF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EEFD15-26A5-6779-A4CF-36D9B90B4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5201FB-6698-1B96-2A40-B58072083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FC5080-7F05-0786-3FCB-AD93C29A2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53AB00-65BD-489A-C196-4B0C72F1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6BB4D6-5572-DD63-892D-DBCE5E03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304A45-2468-DE96-358C-44DBB178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3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818ED-455C-84CE-AE67-086416CE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9B9FB7-E6FC-C8B5-CF22-04C0456D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51186A-A031-4BE4-2F0A-17A33C7C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07F1B-B9AA-157A-CC87-BF561787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63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D26F8D-3282-6D53-708E-C22D8AE8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BFDF4B-4CDC-B2D2-6E54-22412825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F7674-31DB-0F89-97E1-1AD8D071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8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AF1DE-7F69-2F5A-5705-7DD98A2E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634EB-1AD1-E0E1-6F91-3C1A1BA6B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3061B4-A7ED-C908-1CE8-E7775312D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BB7B22-9895-0604-1687-FDB41573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A9600F-8A60-AEA3-4C04-4C53422D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E270A-96C4-CD45-8D5F-352F75AB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5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5B6A7-330C-0789-679A-11C075B5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1FFDBE-A55A-F77F-F36E-258FCBF3D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C0336-0C60-E15C-FB9E-2960C25F2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1064FE-0C3F-7D45-C569-427C06AE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B19666-BA2E-1192-CD89-B3A1204B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4E4A37-80A0-B6FD-6CA0-4ECB9AEF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8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00797A-8CC5-FD0B-AEE6-B83F2509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54F58-DA41-F436-C93F-9F1886C98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A50BB-692A-E424-39A6-AD2B8762C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F6B47-CD39-411E-9E23-4D7DD417EB9D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ABD11-D06D-9E48-94FE-96B21DA19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D6200-A2BC-BAEB-CE95-6B3F69605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276A2-BD10-45DE-9533-70A66D4CC0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3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돌담 질감">
            <a:extLst>
              <a:ext uri="{FF2B5EF4-FFF2-40B4-BE49-F238E27FC236}">
                <a16:creationId xmlns:a16="http://schemas.microsoft.com/office/drawing/2014/main" id="{BBF3BAD6-3298-B0EA-B40F-2EFBEF679D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378147-4876-08B3-C2F6-BFD923C512CF}"/>
              </a:ext>
            </a:extLst>
          </p:cNvPr>
          <p:cNvSpPr/>
          <p:nvPr/>
        </p:nvSpPr>
        <p:spPr>
          <a:xfrm>
            <a:off x="-4763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32AA7-B88B-FAB2-DF97-5249048C0ECE}"/>
              </a:ext>
            </a:extLst>
          </p:cNvPr>
          <p:cNvSpPr txBox="1"/>
          <p:nvPr/>
        </p:nvSpPr>
        <p:spPr>
          <a:xfrm>
            <a:off x="622294" y="1382819"/>
            <a:ext cx="69215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치안 정보 분석 및</a:t>
            </a:r>
            <a:endParaRPr lang="en-US" altLang="ko-KR" sz="4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gradFill flip="none" rotWithShape="1">
                <a:gsLst>
                  <a:gs pos="0">
                    <a:srgbClr val="2296F6"/>
                  </a:gs>
                  <a:gs pos="100000">
                    <a:srgbClr val="003399"/>
                  </a:gs>
                </a:gsLst>
                <a:lin ang="0" scaled="1"/>
                <a:tileRect/>
              </a:gra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r>
              <a:rPr lang="ko-KR" altLang="en-US" sz="4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예측 서비스</a:t>
            </a:r>
            <a:endParaRPr lang="en-US" altLang="ko-KR" sz="4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gradFill flip="none" rotWithShape="1">
                <a:gsLst>
                  <a:gs pos="0">
                    <a:srgbClr val="2296F6"/>
                  </a:gs>
                  <a:gs pos="100000">
                    <a:srgbClr val="003399"/>
                  </a:gs>
                </a:gsLst>
                <a:lin ang="0" scaled="1"/>
                <a:tileRect/>
              </a:gra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56793-5FDA-4624-C8AE-37D5F03F494E}"/>
              </a:ext>
            </a:extLst>
          </p:cNvPr>
          <p:cNvSpPr txBox="1"/>
          <p:nvPr/>
        </p:nvSpPr>
        <p:spPr>
          <a:xfrm>
            <a:off x="247650" y="5898042"/>
            <a:ext cx="330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PROJECT 2023</a:t>
            </a:r>
            <a:endParaRPr lang="ko-KR" altLang="en-US" sz="16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296F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F410B-AA96-7145-F1DC-FED33D555483}"/>
              </a:ext>
            </a:extLst>
          </p:cNvPr>
          <p:cNvSpPr txBox="1"/>
          <p:nvPr/>
        </p:nvSpPr>
        <p:spPr>
          <a:xfrm>
            <a:off x="292099" y="6148123"/>
            <a:ext cx="2759076" cy="226591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54000" tIns="36000" rIns="54000" bIns="36000" rtlCol="0" anchor="b">
            <a:spAutoFit/>
          </a:bodyPr>
          <a:lstStyle/>
          <a:p>
            <a:pPr algn="dist"/>
            <a:r>
              <a:rPr lang="en-US" altLang="ko-KR" sz="1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NEWSEEKERS </a:t>
            </a:r>
            <a:r>
              <a:rPr lang="ko-KR" altLang="en-US" sz="1000" kern="100" spc="-4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송양민</a:t>
            </a:r>
            <a:r>
              <a:rPr lang="ko-KR" altLang="en-US" sz="1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장효선</a:t>
            </a:r>
            <a:r>
              <a:rPr lang="en-US" altLang="ko-KR" sz="1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</a:t>
            </a:r>
            <a:r>
              <a:rPr lang="ko-KR" altLang="en-US" sz="1000" kern="100" spc="-4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전준호 </a:t>
            </a:r>
            <a:r>
              <a:rPr lang="ko-KR" altLang="en-US" sz="1000" kern="100" spc="-4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안승주</a:t>
            </a:r>
            <a:endParaRPr lang="en-US" altLang="ko-KR" sz="1000" kern="100" spc="-4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1CE350F-307A-A226-61ED-E6910ECB90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83" b="14008"/>
          <a:stretch/>
        </p:blipFill>
        <p:spPr>
          <a:xfrm>
            <a:off x="4048123" y="2660948"/>
            <a:ext cx="8143875" cy="41970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22EED2-9554-CFC9-9832-BD2FDB8D608E}"/>
              </a:ext>
            </a:extLst>
          </p:cNvPr>
          <p:cNvGrpSpPr/>
          <p:nvPr/>
        </p:nvGrpSpPr>
        <p:grpSpPr>
          <a:xfrm>
            <a:off x="5311836" y="3353048"/>
            <a:ext cx="6363490" cy="2799838"/>
            <a:chOff x="5307073" y="3348285"/>
            <a:chExt cx="6363490" cy="2799838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18785AAE-07F5-DBAC-C3BD-CD67F0A85F83}"/>
                </a:ext>
              </a:extLst>
            </p:cNvPr>
            <p:cNvSpPr/>
            <p:nvPr/>
          </p:nvSpPr>
          <p:spPr>
            <a:xfrm>
              <a:off x="7508360" y="4742967"/>
              <a:ext cx="1627698" cy="14051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id="{ACFB8DFD-E7F6-58FC-463D-8BCC03A82399}"/>
                </a:ext>
              </a:extLst>
            </p:cNvPr>
            <p:cNvSpPr/>
            <p:nvPr/>
          </p:nvSpPr>
          <p:spPr>
            <a:xfrm>
              <a:off x="10042869" y="3348285"/>
              <a:ext cx="1627694" cy="14051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4FF21640-5AD2-74E9-26A1-DF73B743ADD7}"/>
                </a:ext>
              </a:extLst>
            </p:cNvPr>
            <p:cNvSpPr/>
            <p:nvPr/>
          </p:nvSpPr>
          <p:spPr>
            <a:xfrm>
              <a:off x="5307073" y="4046739"/>
              <a:ext cx="1627694" cy="140515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0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돌담 질감">
            <a:extLst>
              <a:ext uri="{FF2B5EF4-FFF2-40B4-BE49-F238E27FC236}">
                <a16:creationId xmlns:a16="http://schemas.microsoft.com/office/drawing/2014/main" id="{8C8756C5-46CE-8C0D-85A2-1E59EF3B7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01DBF8-7187-8E30-B49B-5A46E699CE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B8F7E2-93ED-9BEC-24B8-201DAF1CC873}"/>
              </a:ext>
            </a:extLst>
          </p:cNvPr>
          <p:cNvSpPr/>
          <p:nvPr/>
        </p:nvSpPr>
        <p:spPr>
          <a:xfrm>
            <a:off x="2156957" y="3379526"/>
            <a:ext cx="109119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endParaRPr lang="en-US" altLang="ko-KR" sz="1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6D9614-A034-1BB4-2F86-C1CD078A105A}"/>
              </a:ext>
            </a:extLst>
          </p:cNvPr>
          <p:cNvCxnSpPr>
            <a:cxnSpLocks/>
          </p:cNvCxnSpPr>
          <p:nvPr/>
        </p:nvCxnSpPr>
        <p:spPr>
          <a:xfrm>
            <a:off x="504365" y="1087212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1ACA5B4-8A7C-704F-B5AE-254CEEE2C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-900" r="14310" b="61147"/>
          <a:stretch/>
        </p:blipFill>
        <p:spPr>
          <a:xfrm flipH="1">
            <a:off x="0" y="5130000"/>
            <a:ext cx="3636000" cy="172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145134-58E1-65D2-0033-3883C9E97D41}"/>
              </a:ext>
            </a:extLst>
          </p:cNvPr>
          <p:cNvSpPr txBox="1"/>
          <p:nvPr/>
        </p:nvSpPr>
        <p:spPr>
          <a:xfrm>
            <a:off x="623888" y="819150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Version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296F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A79F6-08E2-89FA-EEEB-D603510DD025}"/>
              </a:ext>
            </a:extLst>
          </p:cNvPr>
          <p:cNvSpPr txBox="1"/>
          <p:nvPr/>
        </p:nvSpPr>
        <p:spPr>
          <a:xfrm>
            <a:off x="2210127" y="819150"/>
            <a:ext cx="253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49FBC-19DD-F360-A5B4-732B6B9DD5A2}"/>
              </a:ext>
            </a:extLst>
          </p:cNvPr>
          <p:cNvSpPr txBox="1"/>
          <p:nvPr/>
        </p:nvSpPr>
        <p:spPr>
          <a:xfrm>
            <a:off x="9810751" y="819150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Date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296F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AA50C0-7838-3D65-C4AA-1DCB7FBC44CD}"/>
              </a:ext>
            </a:extLst>
          </p:cNvPr>
          <p:cNvCxnSpPr>
            <a:cxnSpLocks/>
          </p:cNvCxnSpPr>
          <p:nvPr/>
        </p:nvCxnSpPr>
        <p:spPr>
          <a:xfrm>
            <a:off x="504365" y="1560798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E57EFA-E3CE-FF3B-F83C-F282EEA45CB7}"/>
              </a:ext>
            </a:extLst>
          </p:cNvPr>
          <p:cNvSpPr txBox="1"/>
          <p:nvPr/>
        </p:nvSpPr>
        <p:spPr>
          <a:xfrm>
            <a:off x="623887" y="1224440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V0.1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B46660-EE23-A1D0-E954-0F2BE787BCF0}"/>
              </a:ext>
            </a:extLst>
          </p:cNvPr>
          <p:cNvSpPr txBox="1"/>
          <p:nvPr/>
        </p:nvSpPr>
        <p:spPr>
          <a:xfrm>
            <a:off x="2210127" y="1218021"/>
            <a:ext cx="702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기획안 작성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084188-9369-2533-68B1-EEA871ECB715}"/>
              </a:ext>
            </a:extLst>
          </p:cNvPr>
          <p:cNvSpPr txBox="1"/>
          <p:nvPr/>
        </p:nvSpPr>
        <p:spPr>
          <a:xfrm>
            <a:off x="9810751" y="1214638"/>
            <a:ext cx="202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2023-11-22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CFED4C-CEED-D3A2-13E9-8343FA985238}"/>
              </a:ext>
            </a:extLst>
          </p:cNvPr>
          <p:cNvCxnSpPr>
            <a:cxnSpLocks/>
          </p:cNvCxnSpPr>
          <p:nvPr/>
        </p:nvCxnSpPr>
        <p:spPr>
          <a:xfrm>
            <a:off x="504365" y="2047425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DEB0E2-08E0-E355-88F3-ACADB485D2A4}"/>
              </a:ext>
            </a:extLst>
          </p:cNvPr>
          <p:cNvSpPr txBox="1"/>
          <p:nvPr/>
        </p:nvSpPr>
        <p:spPr>
          <a:xfrm>
            <a:off x="623886" y="1676050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V0.2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B9C95D-1DD0-C167-A3B3-268985E79B9A}"/>
              </a:ext>
            </a:extLst>
          </p:cNvPr>
          <p:cNvSpPr txBox="1"/>
          <p:nvPr/>
        </p:nvSpPr>
        <p:spPr>
          <a:xfrm>
            <a:off x="2210127" y="1650601"/>
            <a:ext cx="718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개발목표 수정</a:t>
            </a:r>
            <a:r>
              <a:rPr lang="en-US" altLang="ko-KR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간소화</a:t>
            </a:r>
            <a:r>
              <a:rPr lang="en-US" altLang="ko-KR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B3C291-D472-8E84-D284-CCDBC35392EF}"/>
              </a:ext>
            </a:extLst>
          </p:cNvPr>
          <p:cNvSpPr txBox="1"/>
          <p:nvPr/>
        </p:nvSpPr>
        <p:spPr>
          <a:xfrm>
            <a:off x="9810751" y="1681666"/>
            <a:ext cx="198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2023-11-23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61EC5-066D-B943-D884-A1BA1D38EBB5}"/>
              </a:ext>
            </a:extLst>
          </p:cNvPr>
          <p:cNvSpPr txBox="1"/>
          <p:nvPr/>
        </p:nvSpPr>
        <p:spPr>
          <a:xfrm>
            <a:off x="1" y="0"/>
            <a:ext cx="1981200" cy="103771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360000" tIns="360000" rIns="180000" bIns="180000" rtlCol="0">
            <a:spAutoFit/>
          </a:bodyPr>
          <a:lstStyle/>
          <a:p>
            <a:r>
              <a:rPr lang="ko-KR" altLang="en-US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히스토리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4B5F06C-B9B1-5AB8-E9F7-30711BC803BC}"/>
              </a:ext>
            </a:extLst>
          </p:cNvPr>
          <p:cNvCxnSpPr>
            <a:cxnSpLocks/>
          </p:cNvCxnSpPr>
          <p:nvPr/>
        </p:nvCxnSpPr>
        <p:spPr>
          <a:xfrm>
            <a:off x="504365" y="2510881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329C38-D3A9-DDE5-E911-58AE2209D4ED}"/>
              </a:ext>
            </a:extLst>
          </p:cNvPr>
          <p:cNvSpPr txBox="1"/>
          <p:nvPr/>
        </p:nvSpPr>
        <p:spPr>
          <a:xfrm>
            <a:off x="623886" y="2150581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V0.3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59B91-1187-EF53-7F23-C11B27368D54}"/>
              </a:ext>
            </a:extLst>
          </p:cNvPr>
          <p:cNvSpPr txBox="1"/>
          <p:nvPr/>
        </p:nvSpPr>
        <p:spPr>
          <a:xfrm>
            <a:off x="2210127" y="2144372"/>
            <a:ext cx="755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개발목표 수정</a:t>
            </a:r>
            <a:r>
              <a:rPr lang="en-US" altLang="ko-KR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입력 값 기반 범죄 발생예측 기능 추가</a:t>
            </a:r>
            <a:r>
              <a:rPr lang="en-US" altLang="ko-KR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7078A-CB7E-4964-025B-E76B04C07E0F}"/>
              </a:ext>
            </a:extLst>
          </p:cNvPr>
          <p:cNvSpPr txBox="1"/>
          <p:nvPr/>
        </p:nvSpPr>
        <p:spPr>
          <a:xfrm>
            <a:off x="9810751" y="2151172"/>
            <a:ext cx="198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2023-11-28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452284F-B78E-8472-E874-A34444FB2BDD}"/>
              </a:ext>
            </a:extLst>
          </p:cNvPr>
          <p:cNvCxnSpPr>
            <a:cxnSpLocks/>
          </p:cNvCxnSpPr>
          <p:nvPr/>
        </p:nvCxnSpPr>
        <p:spPr>
          <a:xfrm>
            <a:off x="504365" y="2920161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C24207-6276-B080-4E8F-81CDF2737F48}"/>
              </a:ext>
            </a:extLst>
          </p:cNvPr>
          <p:cNvSpPr txBox="1"/>
          <p:nvPr/>
        </p:nvSpPr>
        <p:spPr>
          <a:xfrm>
            <a:off x="623886" y="2563438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V0.4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54CE2F-E6A2-EFD5-E68B-9450C1CCB931}"/>
              </a:ext>
            </a:extLst>
          </p:cNvPr>
          <p:cNvSpPr txBox="1"/>
          <p:nvPr/>
        </p:nvSpPr>
        <p:spPr>
          <a:xfrm>
            <a:off x="2210127" y="2569978"/>
            <a:ext cx="755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개발목표 수정</a:t>
            </a:r>
            <a:r>
              <a:rPr lang="en-US" altLang="ko-KR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분석 대상 변경</a:t>
            </a:r>
            <a:r>
              <a:rPr lang="en-US" altLang="ko-KR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9E78C6-DA02-FA2C-34A2-B0D3CF5318DB}"/>
              </a:ext>
            </a:extLst>
          </p:cNvPr>
          <p:cNvSpPr txBox="1"/>
          <p:nvPr/>
        </p:nvSpPr>
        <p:spPr>
          <a:xfrm>
            <a:off x="9810751" y="2569978"/>
            <a:ext cx="198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2023-12-01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7AAD36-277B-7353-41B2-5C10DDF89864}"/>
              </a:ext>
            </a:extLst>
          </p:cNvPr>
          <p:cNvCxnSpPr>
            <a:cxnSpLocks/>
          </p:cNvCxnSpPr>
          <p:nvPr/>
        </p:nvCxnSpPr>
        <p:spPr>
          <a:xfrm>
            <a:off x="504365" y="3361411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E8AFB2-588C-236A-49E7-A08663A13687}"/>
              </a:ext>
            </a:extLst>
          </p:cNvPr>
          <p:cNvSpPr txBox="1"/>
          <p:nvPr/>
        </p:nvSpPr>
        <p:spPr>
          <a:xfrm>
            <a:off x="623886" y="2998479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V0.5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3C991-48F2-F1AA-C0D6-F4FB131C9329}"/>
              </a:ext>
            </a:extLst>
          </p:cNvPr>
          <p:cNvSpPr txBox="1"/>
          <p:nvPr/>
        </p:nvSpPr>
        <p:spPr>
          <a:xfrm>
            <a:off x="2210127" y="3001137"/>
            <a:ext cx="755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기획의도 수정</a:t>
            </a:r>
            <a:r>
              <a:rPr lang="en-US" altLang="ko-KR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불안감 근거자료 보충</a:t>
            </a:r>
            <a:r>
              <a:rPr lang="en-US" altLang="ko-KR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), </a:t>
            </a:r>
            <a:r>
              <a:rPr lang="ko-KR" altLang="en-US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개발목표 보완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7BF113-62BE-ECC3-F900-88B938388FB4}"/>
              </a:ext>
            </a:extLst>
          </p:cNvPr>
          <p:cNvSpPr txBox="1"/>
          <p:nvPr/>
        </p:nvSpPr>
        <p:spPr>
          <a:xfrm>
            <a:off x="9810751" y="3004229"/>
            <a:ext cx="198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2023-12-04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27AAD36-277B-7353-41B2-5C10DDF89864}"/>
              </a:ext>
            </a:extLst>
          </p:cNvPr>
          <p:cNvCxnSpPr>
            <a:cxnSpLocks/>
          </p:cNvCxnSpPr>
          <p:nvPr/>
        </p:nvCxnSpPr>
        <p:spPr>
          <a:xfrm>
            <a:off x="504365" y="3812497"/>
            <a:ext cx="112875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E8AFB2-588C-236A-49E7-A08663A13687}"/>
              </a:ext>
            </a:extLst>
          </p:cNvPr>
          <p:cNvSpPr txBox="1"/>
          <p:nvPr/>
        </p:nvSpPr>
        <p:spPr>
          <a:xfrm>
            <a:off x="623886" y="3440507"/>
            <a:ext cx="134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V0.6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33C991-48F2-F1AA-C0D6-F4FB131C9329}"/>
              </a:ext>
            </a:extLst>
          </p:cNvPr>
          <p:cNvSpPr txBox="1"/>
          <p:nvPr/>
        </p:nvSpPr>
        <p:spPr>
          <a:xfrm>
            <a:off x="2210127" y="3434394"/>
            <a:ext cx="755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개발목표 수정</a:t>
            </a:r>
            <a:r>
              <a:rPr lang="en-US" altLang="ko-KR" sz="16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기대효과</a:t>
            </a:r>
            <a:r>
              <a:rPr lang="ko-KR" altLang="en-US" sz="1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보완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7BF113-62BE-ECC3-F900-88B938388FB4}"/>
              </a:ext>
            </a:extLst>
          </p:cNvPr>
          <p:cNvSpPr txBox="1"/>
          <p:nvPr/>
        </p:nvSpPr>
        <p:spPr>
          <a:xfrm>
            <a:off x="9810751" y="3456165"/>
            <a:ext cx="198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2024-01-25</a:t>
            </a:r>
            <a:endParaRPr lang="en-US" altLang="ko-KR" sz="1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0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돌담 질감">
            <a:extLst>
              <a:ext uri="{FF2B5EF4-FFF2-40B4-BE49-F238E27FC236}">
                <a16:creationId xmlns:a16="http://schemas.microsoft.com/office/drawing/2014/main" id="{8C8756C5-46CE-8C0D-85A2-1E59EF3B7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01DBF8-7187-8E30-B49B-5A46E699CE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B1BB02-22B0-DB8E-C05A-46D84CCAFCF7}"/>
              </a:ext>
            </a:extLst>
          </p:cNvPr>
          <p:cNvSpPr/>
          <p:nvPr/>
        </p:nvSpPr>
        <p:spPr>
          <a:xfrm>
            <a:off x="2534017" y="2134956"/>
            <a:ext cx="3157966" cy="48177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ko-KR" altLang="en-US" sz="2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기획 의도</a:t>
            </a:r>
            <a:endParaRPr lang="en-US" altLang="ko-KR" sz="2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BC9E43-12A9-0A6B-59AD-02FF6507441B}"/>
              </a:ext>
            </a:extLst>
          </p:cNvPr>
          <p:cNvSpPr/>
          <p:nvPr/>
        </p:nvSpPr>
        <p:spPr>
          <a:xfrm>
            <a:off x="2537473" y="3379264"/>
            <a:ext cx="2935149" cy="48177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ko-KR" altLang="en-US" sz="2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목표 및 내용</a:t>
            </a:r>
            <a:endParaRPr lang="en-US" altLang="ko-KR" sz="2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B8F7E2-93ED-9BEC-24B8-201DAF1CC873}"/>
              </a:ext>
            </a:extLst>
          </p:cNvPr>
          <p:cNvSpPr/>
          <p:nvPr/>
        </p:nvSpPr>
        <p:spPr>
          <a:xfrm>
            <a:off x="2479460" y="3283422"/>
            <a:ext cx="109119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endParaRPr lang="en-US" altLang="ko-KR" sz="1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EE5463-8DA9-D76D-94E9-1C711C0A6650}"/>
              </a:ext>
            </a:extLst>
          </p:cNvPr>
          <p:cNvSpPr/>
          <p:nvPr/>
        </p:nvSpPr>
        <p:spPr>
          <a:xfrm>
            <a:off x="2533141" y="4580513"/>
            <a:ext cx="3507421" cy="48177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ko-KR" altLang="en-US" sz="2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기대효과 및 활용방안</a:t>
            </a:r>
            <a:endParaRPr lang="en-US" altLang="ko-KR" sz="2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B43327-CCFF-6E56-505C-4865D07619F3}"/>
              </a:ext>
            </a:extLst>
          </p:cNvPr>
          <p:cNvSpPr txBox="1"/>
          <p:nvPr/>
        </p:nvSpPr>
        <p:spPr>
          <a:xfrm>
            <a:off x="1028245" y="713535"/>
            <a:ext cx="12378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1ACA5B4-8A7C-704F-B5AE-254CEEE2C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04" r="14276"/>
          <a:stretch/>
        </p:blipFill>
        <p:spPr>
          <a:xfrm>
            <a:off x="8899070" y="0"/>
            <a:ext cx="3292929" cy="36043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ED1900-59D4-1FD5-A207-B7E0B9AC4345}"/>
              </a:ext>
            </a:extLst>
          </p:cNvPr>
          <p:cNvSpPr/>
          <p:nvPr/>
        </p:nvSpPr>
        <p:spPr>
          <a:xfrm>
            <a:off x="1484727" y="2134956"/>
            <a:ext cx="969868" cy="589501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3500" b="1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01 .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68CAC8-2C72-1234-2D0F-EC9A1EFC97AD}"/>
              </a:ext>
            </a:extLst>
          </p:cNvPr>
          <p:cNvSpPr/>
          <p:nvPr/>
        </p:nvSpPr>
        <p:spPr>
          <a:xfrm>
            <a:off x="1484729" y="3325404"/>
            <a:ext cx="1035590" cy="589501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3500" b="1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02 .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DB0134-36D0-DB62-42F4-7874E6368E57}"/>
              </a:ext>
            </a:extLst>
          </p:cNvPr>
          <p:cNvSpPr/>
          <p:nvPr/>
        </p:nvSpPr>
        <p:spPr>
          <a:xfrm>
            <a:off x="1484727" y="4526653"/>
            <a:ext cx="1048414" cy="589501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3500" b="1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03 .</a:t>
            </a:r>
          </a:p>
        </p:txBody>
      </p:sp>
    </p:spTree>
    <p:extLst>
      <p:ext uri="{BB962C8B-B14F-4D97-AF65-F5344CB8AC3E}">
        <p14:creationId xmlns:p14="http://schemas.microsoft.com/office/powerpoint/2010/main" val="152151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돌담 질감">
            <a:extLst>
              <a:ext uri="{FF2B5EF4-FFF2-40B4-BE49-F238E27FC236}">
                <a16:creationId xmlns:a16="http://schemas.microsoft.com/office/drawing/2014/main" id="{2AE00E4B-8F91-72DA-9AC3-172E0096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A8F9C0-B9B1-25E8-CB96-162BEFA01D3B}"/>
              </a:ext>
            </a:extLst>
          </p:cNvPr>
          <p:cNvSpPr/>
          <p:nvPr/>
        </p:nvSpPr>
        <p:spPr>
          <a:xfrm>
            <a:off x="37402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73DBF-5656-D184-48DD-D83AA123AB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39612" t="-1050" r="-1055" b="15058"/>
          <a:stretch/>
        </p:blipFill>
        <p:spPr>
          <a:xfrm>
            <a:off x="0" y="5043222"/>
            <a:ext cx="2808000" cy="21576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5A2F8E-19A3-778E-2D47-A150BE3B807F}"/>
              </a:ext>
            </a:extLst>
          </p:cNvPr>
          <p:cNvSpPr txBox="1"/>
          <p:nvPr/>
        </p:nvSpPr>
        <p:spPr>
          <a:xfrm>
            <a:off x="-37405" y="-54428"/>
            <a:ext cx="2263534" cy="1083882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360000" tIns="360000" rIns="180000" bIns="180000" rtlCol="0">
            <a:spAutoFit/>
          </a:bodyPr>
          <a:lstStyle/>
          <a:p>
            <a:r>
              <a:rPr lang="ko-KR" altLang="en-US" sz="35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기획의도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9C9DCA-EFB0-9E3B-673C-7F6D8834EB77}"/>
              </a:ext>
            </a:extLst>
          </p:cNvPr>
          <p:cNvSpPr/>
          <p:nvPr/>
        </p:nvSpPr>
        <p:spPr>
          <a:xfrm>
            <a:off x="2418831" y="5309336"/>
            <a:ext cx="301351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“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언론을 통해 연일 강력범죄 소식이 보도되며 시민 불안이 커지고 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</a:t>
            </a:r>
            <a:b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</a:b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위기 상황에서 경찰력이 제대로 작동하지 않는 모습을 보며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‘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내 안전은 내가 지켜야 한다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’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고 생각하는 사람도 늘고 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.”</a:t>
            </a:r>
          </a:p>
          <a:p>
            <a:pPr algn="r"/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-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신동아 </a:t>
            </a:r>
            <a:r>
              <a:rPr lang="ko-KR" altLang="en-US" sz="800" dirty="0" err="1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송화선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기자 </a:t>
            </a:r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2021.09.29</a:t>
            </a:r>
            <a:endParaRPr lang="ko-KR" altLang="en-US" sz="800" dirty="0">
              <a:solidFill>
                <a:schemeClr val="accent1">
                  <a:lumMod val="75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491B8A3C-3270-BCE3-26D4-13E391C93B08}"/>
              </a:ext>
            </a:extLst>
          </p:cNvPr>
          <p:cNvSpPr/>
          <p:nvPr/>
        </p:nvSpPr>
        <p:spPr>
          <a:xfrm>
            <a:off x="2411381" y="6584165"/>
            <a:ext cx="3020968" cy="72262"/>
          </a:xfrm>
          <a:prstGeom prst="flowChartProcess">
            <a:avLst/>
          </a:prstGeom>
          <a:solidFill>
            <a:srgbClr val="003399">
              <a:alpha val="8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32644FE-A3B7-33A0-EE49-6AF9C3FD5069}"/>
              </a:ext>
            </a:extLst>
          </p:cNvPr>
          <p:cNvGrpSpPr/>
          <p:nvPr/>
        </p:nvGrpSpPr>
        <p:grpSpPr>
          <a:xfrm>
            <a:off x="9168990" y="5670875"/>
            <a:ext cx="2867631" cy="793092"/>
            <a:chOff x="9781793" y="6136279"/>
            <a:chExt cx="2867631" cy="79309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972CE3-8530-B32C-BBEE-A7F098325B22}"/>
                </a:ext>
              </a:extLst>
            </p:cNvPr>
            <p:cNvSpPr txBox="1"/>
            <p:nvPr/>
          </p:nvSpPr>
          <p:spPr>
            <a:xfrm>
              <a:off x="9781793" y="6136279"/>
              <a:ext cx="286763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온라인 살인예고로 </a:t>
              </a:r>
              <a:r>
                <a:rPr lang="en-US" altLang="ko-KR" sz="1400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67</a:t>
              </a:r>
              <a:r>
                <a:rPr lang="ko-KR" altLang="en-US" sz="1400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명 검거</a:t>
              </a:r>
              <a:endPara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endPara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en-US" altLang="ko-KR" sz="1400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8</a:t>
              </a:r>
              <a:r>
                <a:rPr lang="ko-KR" altLang="en-US" sz="1400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월 서현역 흉기난동으로 </a:t>
              </a:r>
              <a:r>
                <a:rPr lang="en-US" altLang="ko-KR" sz="1400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20</a:t>
              </a:r>
              <a:r>
                <a:rPr lang="ko-KR" altLang="en-US" sz="1400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 여성 사망</a:t>
              </a:r>
              <a:endPara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1" name="순서도: 처리 50">
              <a:extLst>
                <a:ext uri="{FF2B5EF4-FFF2-40B4-BE49-F238E27FC236}">
                  <a16:creationId xmlns:a16="http://schemas.microsoft.com/office/drawing/2014/main" id="{907AE56C-2F8F-61CD-109C-598AFCBB338D}"/>
                </a:ext>
              </a:extLst>
            </p:cNvPr>
            <p:cNvSpPr/>
            <p:nvPr/>
          </p:nvSpPr>
          <p:spPr>
            <a:xfrm>
              <a:off x="9837636" y="6855897"/>
              <a:ext cx="2755947" cy="73474"/>
            </a:xfrm>
            <a:prstGeom prst="flowChartProcess">
              <a:avLst/>
            </a:prstGeom>
            <a:solidFill>
              <a:srgbClr val="2296F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DB912F-EBCB-2D2C-D746-730C52488519}"/>
              </a:ext>
            </a:extLst>
          </p:cNvPr>
          <p:cNvSpPr/>
          <p:nvPr/>
        </p:nvSpPr>
        <p:spPr>
          <a:xfrm>
            <a:off x="7283146" y="1331950"/>
            <a:ext cx="4406888" cy="912667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ko-KR" altLang="en-US" sz="2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연이은 강력범죄로</a:t>
            </a:r>
            <a:endParaRPr lang="en-US" altLang="ko-KR" sz="2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296F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2296F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시민들의 불안감이 증대됨</a:t>
            </a:r>
            <a:endParaRPr lang="en-US" altLang="ko-KR" sz="2800" kern="100" spc="3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2296F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A39FDD55-70AE-72B7-B5D0-9366802839D8}"/>
              </a:ext>
            </a:extLst>
          </p:cNvPr>
          <p:cNvSpPr/>
          <p:nvPr/>
        </p:nvSpPr>
        <p:spPr>
          <a:xfrm>
            <a:off x="1324555" y="652522"/>
            <a:ext cx="5042598" cy="4516734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t="4917" r="-14254" b="-19170"/>
            </a:stretch>
          </a:blipFill>
          <a:ln w="41275">
            <a:solidFill>
              <a:srgbClr val="2296F6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3F49E2E8-42BE-D1CA-ED7C-D5CC6911ABFD}"/>
              </a:ext>
            </a:extLst>
          </p:cNvPr>
          <p:cNvSpPr/>
          <p:nvPr/>
        </p:nvSpPr>
        <p:spPr>
          <a:xfrm>
            <a:off x="5796904" y="3060759"/>
            <a:ext cx="3816000" cy="3308154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273" t="1030" r="-16515" b="1030"/>
            </a:stretch>
          </a:blipFill>
          <a:ln w="41275">
            <a:solidFill>
              <a:srgbClr val="003399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AutoShape 39">
            <a:extLst>
              <a:ext uri="{FF2B5EF4-FFF2-40B4-BE49-F238E27FC236}">
                <a16:creationId xmlns:a16="http://schemas.microsoft.com/office/drawing/2014/main" id="{67F310C6-7520-F145-8CC3-862583809768}"/>
              </a:ext>
            </a:extLst>
          </p:cNvPr>
          <p:cNvSpPr/>
          <p:nvPr/>
        </p:nvSpPr>
        <p:spPr>
          <a:xfrm>
            <a:off x="7162170" y="1331950"/>
            <a:ext cx="630" cy="895848"/>
          </a:xfrm>
          <a:prstGeom prst="line">
            <a:avLst/>
          </a:prstGeom>
          <a:solidFill>
            <a:srgbClr val="003399"/>
          </a:solidFill>
          <a:ln w="114466" cap="flat">
            <a:solidFill>
              <a:srgbClr val="2296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돌담 질감">
            <a:extLst>
              <a:ext uri="{FF2B5EF4-FFF2-40B4-BE49-F238E27FC236}">
                <a16:creationId xmlns:a16="http://schemas.microsoft.com/office/drawing/2014/main" id="{2AE00E4B-8F91-72DA-9AC3-172E0096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A8F9C0-B9B1-25E8-CB96-162BEFA01D3B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966B2-DE4D-84B7-575E-254DDED51E31}"/>
              </a:ext>
            </a:extLst>
          </p:cNvPr>
          <p:cNvSpPr txBox="1"/>
          <p:nvPr/>
        </p:nvSpPr>
        <p:spPr>
          <a:xfrm>
            <a:off x="44335" y="-65757"/>
            <a:ext cx="2324514" cy="1083882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360000" tIns="360000" rIns="180000" bIns="180000" rtlCol="0">
            <a:spAutoFit/>
          </a:bodyPr>
          <a:lstStyle/>
          <a:p>
            <a:r>
              <a:rPr lang="ko-KR" altLang="en-US" sz="35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기획의도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A5E1E8-34FE-449C-2839-331577EFFEF5}"/>
              </a:ext>
            </a:extLst>
          </p:cNvPr>
          <p:cNvSpPr/>
          <p:nvPr/>
        </p:nvSpPr>
        <p:spPr>
          <a:xfrm>
            <a:off x="6791769" y="1500677"/>
            <a:ext cx="492670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1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심리적 불안과는 달리 높은 도시 안전율</a:t>
            </a:r>
            <a:endParaRPr lang="en-US" altLang="ko-KR" sz="21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8" name="AutoShape 39">
            <a:extLst>
              <a:ext uri="{FF2B5EF4-FFF2-40B4-BE49-F238E27FC236}">
                <a16:creationId xmlns:a16="http://schemas.microsoft.com/office/drawing/2014/main" id="{3B18CBA1-6C87-2819-E66C-894979DB678C}"/>
              </a:ext>
            </a:extLst>
          </p:cNvPr>
          <p:cNvSpPr/>
          <p:nvPr/>
        </p:nvSpPr>
        <p:spPr>
          <a:xfrm>
            <a:off x="6731083" y="1560838"/>
            <a:ext cx="0" cy="355337"/>
          </a:xfrm>
          <a:prstGeom prst="line">
            <a:avLst/>
          </a:prstGeom>
          <a:solidFill>
            <a:srgbClr val="003399"/>
          </a:solidFill>
          <a:ln w="114466" cap="flat">
            <a:solidFill>
              <a:srgbClr val="0033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2012D6-477F-D7F3-E694-50170D098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69" y="1299535"/>
            <a:ext cx="5286398" cy="5058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51F3D-3428-331D-5E28-CE86163DB55E}"/>
              </a:ext>
            </a:extLst>
          </p:cNvPr>
          <p:cNvSpPr txBox="1"/>
          <p:nvPr/>
        </p:nvSpPr>
        <p:spPr>
          <a:xfrm>
            <a:off x="4371768" y="6392477"/>
            <a:ext cx="1902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Nirmala UI" panose="020B0502040204020203" pitchFamily="34" charset="0"/>
              </a:rPr>
              <a:t>&lt; </a:t>
            </a:r>
            <a:r>
              <a:rPr lang="ko-KR" altLang="en-US" sz="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Nirmala UI" panose="020B0502040204020203" pitchFamily="34" charset="0"/>
              </a:rPr>
              <a:t>출처 </a:t>
            </a:r>
            <a:r>
              <a:rPr lang="en-US" altLang="ko-KR" sz="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Nirmala UI" panose="020B0502040204020203" pitchFamily="34" charset="0"/>
              </a:rPr>
              <a:t>:  Ipsos &gt;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2B8F56-05DE-6BCF-22D4-4F9F5E127406}"/>
              </a:ext>
            </a:extLst>
          </p:cNvPr>
          <p:cNvSpPr/>
          <p:nvPr/>
        </p:nvSpPr>
        <p:spPr>
          <a:xfrm>
            <a:off x="6791769" y="429871"/>
            <a:ext cx="56115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1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최근 범죄 이슈가 있었지만 범죄 비율은</a:t>
            </a:r>
            <a:endParaRPr lang="en-US" altLang="ko-KR" sz="21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1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여전히 </a:t>
            </a:r>
            <a:r>
              <a:rPr lang="en-US" altLang="ko-KR" sz="21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OECD </a:t>
            </a:r>
            <a:r>
              <a:rPr lang="ko-KR" altLang="en-US" sz="21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회원국의 평균의 절반 수준</a:t>
            </a:r>
            <a:r>
              <a:rPr lang="en-US" altLang="ko-KR" sz="21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ko-KR" altLang="en-US" sz="21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21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AutoShape 39">
            <a:extLst>
              <a:ext uri="{FF2B5EF4-FFF2-40B4-BE49-F238E27FC236}">
                <a16:creationId xmlns:a16="http://schemas.microsoft.com/office/drawing/2014/main" id="{17FB3B67-06F1-42D8-AADD-913E4B8E18D6}"/>
              </a:ext>
            </a:extLst>
          </p:cNvPr>
          <p:cNvSpPr/>
          <p:nvPr/>
        </p:nvSpPr>
        <p:spPr>
          <a:xfrm flipH="1">
            <a:off x="6729227" y="430989"/>
            <a:ext cx="0" cy="751202"/>
          </a:xfrm>
          <a:prstGeom prst="line">
            <a:avLst/>
          </a:prstGeom>
          <a:solidFill>
            <a:srgbClr val="003399"/>
          </a:solidFill>
          <a:ln w="114466" cap="flat">
            <a:solidFill>
              <a:srgbClr val="0033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4013D3-AB19-67AB-CE74-E0790A46E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769" y="2248318"/>
            <a:ext cx="4658184" cy="4109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6DA6B1-5F3E-D284-CD45-E514D1B9FF6C}"/>
              </a:ext>
            </a:extLst>
          </p:cNvPr>
          <p:cNvSpPr txBox="1"/>
          <p:nvPr/>
        </p:nvSpPr>
        <p:spPr>
          <a:xfrm>
            <a:off x="9884882" y="6392477"/>
            <a:ext cx="1902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Nirmala UI" panose="020B0502040204020203" pitchFamily="34" charset="0"/>
              </a:rPr>
              <a:t>&lt; </a:t>
            </a:r>
            <a:r>
              <a:rPr lang="ko-KR" altLang="en-US" sz="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Nirmala UI" panose="020B0502040204020203" pitchFamily="34" charset="0"/>
              </a:rPr>
              <a:t>출처 </a:t>
            </a:r>
            <a:r>
              <a:rPr lang="en-US" altLang="ko-KR" sz="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Nirmala UI" panose="020B0502040204020203" pitchFamily="34" charset="0"/>
              </a:rPr>
              <a:t>:  </a:t>
            </a:r>
            <a:r>
              <a:rPr lang="ko-KR" altLang="en-US" sz="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Nirmala UI" panose="020B0502040204020203" pitchFamily="34" charset="0"/>
              </a:rPr>
              <a:t>세계일보</a:t>
            </a:r>
            <a:r>
              <a:rPr lang="en-US" altLang="ko-KR" sz="800" kern="100" spc="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Nirmala UI" panose="020B0502040204020203" pitchFamily="34" charset="0"/>
              </a:rPr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269031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돌담 질감">
            <a:extLst>
              <a:ext uri="{FF2B5EF4-FFF2-40B4-BE49-F238E27FC236}">
                <a16:creationId xmlns:a16="http://schemas.microsoft.com/office/drawing/2014/main" id="{2AE00E4B-8F91-72DA-9AC3-172E0096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A8F9C0-B9B1-25E8-CB96-162BEFA01D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9839E0-149A-F733-7707-8DF763358F12}"/>
              </a:ext>
            </a:extLst>
          </p:cNvPr>
          <p:cNvSpPr txBox="1"/>
          <p:nvPr/>
        </p:nvSpPr>
        <p:spPr>
          <a:xfrm>
            <a:off x="808823" y="3799959"/>
            <a:ext cx="2969833" cy="595923"/>
          </a:xfrm>
          <a:prstGeom prst="rect">
            <a:avLst/>
          </a:prstGeom>
          <a:solidFill>
            <a:srgbClr val="003399">
              <a:alpha val="69804"/>
            </a:srgbClr>
          </a:solidFill>
          <a:ln w="3175" cap="rnd">
            <a:noFill/>
          </a:ln>
        </p:spPr>
        <p:txBody>
          <a:bodyPr wrap="square" lIns="54000" tIns="36000" rIns="54000" bIns="36000" rtlCol="0" anchor="ctr">
            <a:spAutoFit/>
          </a:bodyPr>
          <a:lstStyle/>
          <a:p>
            <a:pPr algn="ctr"/>
            <a:r>
              <a:rPr lang="ko-KR" altLang="en-US" sz="17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서울 자치구별 안전 등급</a:t>
            </a:r>
            <a:endParaRPr lang="en-US" altLang="ko-KR" sz="17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17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 구분도 정보제공</a:t>
            </a:r>
            <a:endParaRPr lang="en-US" altLang="ko-KR" sz="17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97F4DA-2DF0-8D3E-5C5D-AEDDD90EF37F}"/>
              </a:ext>
            </a:extLst>
          </p:cNvPr>
          <p:cNvSpPr txBox="1"/>
          <p:nvPr/>
        </p:nvSpPr>
        <p:spPr>
          <a:xfrm>
            <a:off x="807015" y="4365105"/>
            <a:ext cx="30481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서울시 </a:t>
            </a:r>
            <a:r>
              <a:rPr lang="en-US" altLang="ko-KR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 강력범죄 현황</a:t>
            </a: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사회안전지수 및 체감 안전도</a:t>
            </a: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정보제공</a:t>
            </a: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1E5679-005C-E4D6-F2BA-4FA7F8C6F49B}"/>
              </a:ext>
            </a:extLst>
          </p:cNvPr>
          <p:cNvSpPr txBox="1"/>
          <p:nvPr/>
        </p:nvSpPr>
        <p:spPr>
          <a:xfrm>
            <a:off x="4781679" y="4547507"/>
            <a:ext cx="33132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자치구별 공원 정보 및</a:t>
            </a: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주변 안전시설물 정보 제공 </a:t>
            </a: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연도별 체감 안전도</a:t>
            </a: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변화 및 순위 정보 제공</a:t>
            </a: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2BCE02-F59F-AAFC-08BD-652A4D54B74A}"/>
              </a:ext>
            </a:extLst>
          </p:cNvPr>
          <p:cNvSpPr txBox="1"/>
          <p:nvPr/>
        </p:nvSpPr>
        <p:spPr>
          <a:xfrm>
            <a:off x="8468211" y="4547507"/>
            <a:ext cx="35110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자치구별 치안 요소에 따른</a:t>
            </a: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안전 등급 산정</a:t>
            </a: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안전한 동네를 위한</a:t>
            </a: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사이트 추천</a:t>
            </a:r>
            <a:endParaRPr lang="en-US" altLang="ko-KR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1B537F-0366-584F-E54F-EB00943AD81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4" y="1397311"/>
            <a:ext cx="2297090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82EC48-0131-5985-8985-0E1E339E591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20" y="1410973"/>
            <a:ext cx="2171409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AEA893-AA76-CECA-FDC0-459847AA73A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977" y="1406453"/>
            <a:ext cx="2340000" cy="2150858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0D10CE-B2FF-3482-478E-979B5349A082}"/>
              </a:ext>
            </a:extLst>
          </p:cNvPr>
          <p:cNvSpPr txBox="1"/>
          <p:nvPr/>
        </p:nvSpPr>
        <p:spPr>
          <a:xfrm>
            <a:off x="4597697" y="3784571"/>
            <a:ext cx="2969833" cy="595923"/>
          </a:xfrm>
          <a:prstGeom prst="rect">
            <a:avLst/>
          </a:prstGeom>
          <a:solidFill>
            <a:schemeClr val="accent5">
              <a:lumMod val="75000"/>
              <a:alpha val="69804"/>
            </a:schemeClr>
          </a:solidFill>
          <a:ln w="3175" cap="rnd">
            <a:noFill/>
          </a:ln>
        </p:spPr>
        <p:txBody>
          <a:bodyPr wrap="square" lIns="54000" tIns="36000" rIns="54000" bIns="36000" rtlCol="0" anchor="ctr">
            <a:spAutoFit/>
          </a:bodyPr>
          <a:lstStyle/>
          <a:p>
            <a:pPr algn="ctr"/>
            <a:r>
              <a:rPr lang="ko-KR" altLang="en-US" sz="17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자치구별</a:t>
            </a:r>
            <a:endParaRPr lang="en-US" altLang="ko-KR" sz="17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17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안전 시설물 정보를 시각화</a:t>
            </a:r>
            <a:endParaRPr lang="en-US" altLang="ko-KR" sz="17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03C36-386B-7A04-A417-28B0AB43434C}"/>
              </a:ext>
            </a:extLst>
          </p:cNvPr>
          <p:cNvSpPr txBox="1"/>
          <p:nvPr/>
        </p:nvSpPr>
        <p:spPr>
          <a:xfrm>
            <a:off x="8347396" y="3769182"/>
            <a:ext cx="2969833" cy="595923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 w="3175" cap="rnd">
            <a:noFill/>
          </a:ln>
        </p:spPr>
        <p:txBody>
          <a:bodyPr wrap="square" lIns="54000" tIns="36000" rIns="54000" bIns="36000" rtlCol="0" anchor="ctr">
            <a:spAutoFit/>
          </a:bodyPr>
          <a:lstStyle/>
          <a:p>
            <a:pPr algn="ctr"/>
            <a:r>
              <a:rPr lang="ko-KR" altLang="en-US" sz="17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자치구별 치안 요소에 따른</a:t>
            </a:r>
            <a:endParaRPr lang="en-US" altLang="ko-KR" sz="17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17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범죄 발생건수 변화율 예측</a:t>
            </a:r>
            <a:endParaRPr lang="en-US" altLang="ko-KR" sz="17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8EDA-CC3B-F77D-2C9C-B89946A17598}"/>
              </a:ext>
            </a:extLst>
          </p:cNvPr>
          <p:cNvSpPr txBox="1"/>
          <p:nvPr/>
        </p:nvSpPr>
        <p:spPr>
          <a:xfrm>
            <a:off x="0" y="-108856"/>
            <a:ext cx="3505199" cy="103771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360000" tIns="360000" rIns="180000" bIns="180000" rtlCol="0">
            <a:spAutoFit/>
          </a:bodyPr>
          <a:lstStyle/>
          <a:p>
            <a:r>
              <a:rPr lang="ko-KR" altLang="en-US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개발목표  및  내용</a:t>
            </a:r>
          </a:p>
        </p:txBody>
      </p:sp>
    </p:spTree>
    <p:extLst>
      <p:ext uri="{BB962C8B-B14F-4D97-AF65-F5344CB8AC3E}">
        <p14:creationId xmlns:p14="http://schemas.microsoft.com/office/powerpoint/2010/main" val="83808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돌담 질감">
            <a:extLst>
              <a:ext uri="{FF2B5EF4-FFF2-40B4-BE49-F238E27FC236}">
                <a16:creationId xmlns:a16="http://schemas.microsoft.com/office/drawing/2014/main" id="{2AE00E4B-8F91-72DA-9AC3-172E0096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A8F9C0-B9B1-25E8-CB96-162BEFA01D3B}"/>
              </a:ext>
            </a:extLst>
          </p:cNvPr>
          <p:cNvSpPr/>
          <p:nvPr/>
        </p:nvSpPr>
        <p:spPr>
          <a:xfrm>
            <a:off x="-4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A3FD7403-D0AA-1BF7-4E3F-DA3FF139B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169" r="-406" b="14008"/>
          <a:stretch/>
        </p:blipFill>
        <p:spPr>
          <a:xfrm>
            <a:off x="-4" y="4700322"/>
            <a:ext cx="4352166" cy="215767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602BAAD-7468-7122-F340-C6FCF65FF7E6}"/>
              </a:ext>
            </a:extLst>
          </p:cNvPr>
          <p:cNvSpPr txBox="1"/>
          <p:nvPr/>
        </p:nvSpPr>
        <p:spPr>
          <a:xfrm>
            <a:off x="1358569" y="1938132"/>
            <a:ext cx="8257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01 .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B7F263-C837-7B3F-AF87-EB20F017F2E6}"/>
              </a:ext>
            </a:extLst>
          </p:cNvPr>
          <p:cNvSpPr/>
          <p:nvPr/>
        </p:nvSpPr>
        <p:spPr>
          <a:xfrm>
            <a:off x="2070094" y="230755"/>
            <a:ext cx="612116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1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정확한 치안정보를 통해 왜곡된 불안감 해소</a:t>
            </a:r>
            <a:endParaRPr lang="en-US" altLang="ko-KR" sz="21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endParaRPr lang="en-US" altLang="ko-KR" sz="10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o-KR" altLang="en-US" sz="21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안심할 수 있는 도시를 통해 안정감 강화</a:t>
            </a:r>
            <a:endParaRPr lang="en-US" altLang="ko-KR" sz="2100" b="1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003399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BEDA96-924F-F085-93DB-077AAD8E8565}"/>
              </a:ext>
            </a:extLst>
          </p:cNvPr>
          <p:cNvSpPr txBox="1"/>
          <p:nvPr/>
        </p:nvSpPr>
        <p:spPr>
          <a:xfrm>
            <a:off x="88894" y="-9962"/>
            <a:ext cx="1981200" cy="1037716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360000" tIns="360000" rIns="180000" bIns="180000" rtlCol="0">
            <a:spAutoFit/>
          </a:bodyPr>
          <a:lstStyle/>
          <a:p>
            <a:r>
              <a:rPr lang="ko-KR" altLang="en-US" sz="32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기대효과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AA6F55-6366-FBF6-BFFA-233EB3B9D059}"/>
              </a:ext>
            </a:extLst>
          </p:cNvPr>
          <p:cNvGrpSpPr/>
          <p:nvPr/>
        </p:nvGrpSpPr>
        <p:grpSpPr>
          <a:xfrm>
            <a:off x="2213542" y="1719657"/>
            <a:ext cx="6597466" cy="867838"/>
            <a:chOff x="678752" y="3709969"/>
            <a:chExt cx="6597466" cy="86783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BA3653C-A4BB-D34B-2488-8AE68129481C}"/>
                </a:ext>
              </a:extLst>
            </p:cNvPr>
            <p:cNvSpPr/>
            <p:nvPr/>
          </p:nvSpPr>
          <p:spPr>
            <a:xfrm>
              <a:off x="678752" y="3709969"/>
              <a:ext cx="6597466" cy="867838"/>
            </a:xfrm>
            <a:prstGeom prst="roundRect">
              <a:avLst>
                <a:gd name="adj" fmla="val 9514"/>
              </a:avLst>
            </a:prstGeom>
            <a:solidFill>
              <a:srgbClr val="003399">
                <a:alpha val="69804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D531CDB-FF3C-F0C8-E354-810271C09534}"/>
                </a:ext>
              </a:extLst>
            </p:cNvPr>
            <p:cNvSpPr txBox="1"/>
            <p:nvPr/>
          </p:nvSpPr>
          <p:spPr>
            <a:xfrm>
              <a:off x="1844622" y="3928444"/>
              <a:ext cx="51411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안전 정보 제공으로 실제 치안 현황 파악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FE4117-073D-335F-71A9-69A072C6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401" y="3825353"/>
              <a:ext cx="675961" cy="645124"/>
            </a:xfrm>
            <a:prstGeom prst="flowChartConnector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399F3E-4E7D-80DD-CCF7-808C75E75728}"/>
              </a:ext>
            </a:extLst>
          </p:cNvPr>
          <p:cNvGrpSpPr/>
          <p:nvPr/>
        </p:nvGrpSpPr>
        <p:grpSpPr>
          <a:xfrm>
            <a:off x="2213542" y="2869867"/>
            <a:ext cx="6638218" cy="925194"/>
            <a:chOff x="678752" y="3794224"/>
            <a:chExt cx="6783458" cy="92519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CA39F5D-A84E-EC16-C0CC-E2A7508F0C35}"/>
                </a:ext>
              </a:extLst>
            </p:cNvPr>
            <p:cNvSpPr/>
            <p:nvPr/>
          </p:nvSpPr>
          <p:spPr>
            <a:xfrm>
              <a:off x="678752" y="3794224"/>
              <a:ext cx="6783458" cy="925194"/>
            </a:xfrm>
            <a:prstGeom prst="roundRect">
              <a:avLst>
                <a:gd name="adj" fmla="val 9514"/>
              </a:avLst>
            </a:prstGeom>
            <a:solidFill>
              <a:schemeClr val="accent5">
                <a:lumMod val="75000"/>
                <a:alpha val="69804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997364-3A25-3BA2-2AE7-462CAADF87DF}"/>
                </a:ext>
              </a:extLst>
            </p:cNvPr>
            <p:cNvSpPr txBox="1"/>
            <p:nvPr/>
          </p:nvSpPr>
          <p:spPr>
            <a:xfrm>
              <a:off x="1844622" y="3860796"/>
              <a:ext cx="514111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지역 안정성을 강화</a:t>
              </a:r>
              <a:r>
                <a:rPr lang="ko-KR" altLang="en-US" sz="20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하여</a:t>
              </a:r>
              <a:endPara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20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시민들에게 더 안전한 도시 환경 제공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48A35C3-83A9-09AE-E93A-A80200B29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1" b="2281"/>
            <a:stretch/>
          </p:blipFill>
          <p:spPr>
            <a:xfrm>
              <a:off x="1046800" y="3915172"/>
              <a:ext cx="727911" cy="694705"/>
            </a:xfrm>
            <a:prstGeom prst="flowChartConnector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C5B452B-4B30-E638-0429-1B1463C79B43}"/>
              </a:ext>
            </a:extLst>
          </p:cNvPr>
          <p:cNvGrpSpPr/>
          <p:nvPr/>
        </p:nvGrpSpPr>
        <p:grpSpPr>
          <a:xfrm>
            <a:off x="2213542" y="4074190"/>
            <a:ext cx="6978518" cy="940416"/>
            <a:chOff x="678752" y="3756393"/>
            <a:chExt cx="6978518" cy="940416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E2B8C10-69B9-203F-EA22-68E19BCE2B7E}"/>
                </a:ext>
              </a:extLst>
            </p:cNvPr>
            <p:cNvSpPr/>
            <p:nvPr/>
          </p:nvSpPr>
          <p:spPr>
            <a:xfrm>
              <a:off x="678752" y="3756393"/>
              <a:ext cx="6638218" cy="940416"/>
            </a:xfrm>
            <a:prstGeom prst="roundRect">
              <a:avLst>
                <a:gd name="adj" fmla="val 9514"/>
              </a:avLst>
            </a:prstGeom>
            <a:solidFill>
              <a:srgbClr val="003399">
                <a:alpha val="69804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639BFF-AC7A-FCD2-3845-A031B89021C2}"/>
                </a:ext>
              </a:extLst>
            </p:cNvPr>
            <p:cNvSpPr txBox="1"/>
            <p:nvPr/>
          </p:nvSpPr>
          <p:spPr>
            <a:xfrm>
              <a:off x="1844621" y="3875752"/>
              <a:ext cx="58126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빅 데이터 </a:t>
              </a:r>
              <a:r>
                <a:rPr lang="ko-KR" altLang="en-US" sz="20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분석을 기반으로</a:t>
              </a:r>
              <a:endParaRPr lang="en-US" altLang="ko-KR" sz="2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2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시민들에게 정확하고 신뢰할 수 있는 정보 제공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92CD00F-6074-5E01-84FE-F3DE4F418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1" b="2281"/>
            <a:stretch/>
          </p:blipFill>
          <p:spPr>
            <a:xfrm>
              <a:off x="992368" y="3875752"/>
              <a:ext cx="745993" cy="711962"/>
            </a:xfrm>
            <a:prstGeom prst="flowChartConnector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645D5F4-7598-4818-3925-69971739962C}"/>
              </a:ext>
            </a:extLst>
          </p:cNvPr>
          <p:cNvGrpSpPr/>
          <p:nvPr/>
        </p:nvGrpSpPr>
        <p:grpSpPr>
          <a:xfrm>
            <a:off x="2201481" y="5254780"/>
            <a:ext cx="6650279" cy="940417"/>
            <a:chOff x="666774" y="3766659"/>
            <a:chExt cx="6650279" cy="940417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2B4A4F0-033D-0C9A-4F28-EA964A98F247}"/>
                </a:ext>
              </a:extLst>
            </p:cNvPr>
            <p:cNvSpPr/>
            <p:nvPr/>
          </p:nvSpPr>
          <p:spPr>
            <a:xfrm>
              <a:off x="666774" y="3766659"/>
              <a:ext cx="6650279" cy="940417"/>
            </a:xfrm>
            <a:prstGeom prst="roundRect">
              <a:avLst>
                <a:gd name="adj" fmla="val 9514"/>
              </a:avLst>
            </a:prstGeom>
            <a:solidFill>
              <a:schemeClr val="accent5">
                <a:lumMod val="75000"/>
                <a:alpha val="69804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F3E496-3FAB-D995-6B7B-E08529E310DD}"/>
                </a:ext>
              </a:extLst>
            </p:cNvPr>
            <p:cNvSpPr txBox="1"/>
            <p:nvPr/>
          </p:nvSpPr>
          <p:spPr>
            <a:xfrm>
              <a:off x="1919837" y="3843238"/>
              <a:ext cx="514111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커뮤니티를 통한 안전 이슈 신고 및</a:t>
              </a:r>
              <a:endParaRPr lang="en-US" altLang="ko-KR" sz="22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r>
                <a:rPr lang="ko-KR" altLang="en-US" sz="2200" b="1" kern="100" spc="-8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피드백 기능 제공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A2788B1-4C4F-3BEE-F2C1-6CDD65B16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1" b="2281"/>
            <a:stretch/>
          </p:blipFill>
          <p:spPr>
            <a:xfrm>
              <a:off x="980391" y="3857443"/>
              <a:ext cx="757971" cy="723393"/>
            </a:xfrm>
            <a:prstGeom prst="flowChartConnector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ACBE9FB-4458-5650-5464-842034A107C1}"/>
              </a:ext>
            </a:extLst>
          </p:cNvPr>
          <p:cNvSpPr txBox="1"/>
          <p:nvPr/>
        </p:nvSpPr>
        <p:spPr>
          <a:xfrm>
            <a:off x="1358569" y="4301270"/>
            <a:ext cx="8257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03 .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9F4731-7C64-79AF-6A93-C1D722BEE933}"/>
              </a:ext>
            </a:extLst>
          </p:cNvPr>
          <p:cNvSpPr txBox="1"/>
          <p:nvPr/>
        </p:nvSpPr>
        <p:spPr>
          <a:xfrm>
            <a:off x="1358569" y="3044053"/>
            <a:ext cx="8257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02 .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87379A-F6A6-7105-8FFA-29753EF118CD}"/>
              </a:ext>
            </a:extLst>
          </p:cNvPr>
          <p:cNvSpPr txBox="1"/>
          <p:nvPr/>
        </p:nvSpPr>
        <p:spPr>
          <a:xfrm>
            <a:off x="1358569" y="5479829"/>
            <a:ext cx="8257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04 .</a:t>
            </a:r>
          </a:p>
        </p:txBody>
      </p:sp>
    </p:spTree>
    <p:extLst>
      <p:ext uri="{BB962C8B-B14F-4D97-AF65-F5344CB8AC3E}">
        <p14:creationId xmlns:p14="http://schemas.microsoft.com/office/powerpoint/2010/main" val="260461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돌담 질감">
            <a:extLst>
              <a:ext uri="{FF2B5EF4-FFF2-40B4-BE49-F238E27FC236}">
                <a16:creationId xmlns:a16="http://schemas.microsoft.com/office/drawing/2014/main" id="{8C8756C5-46CE-8C0D-85A2-1E59EF3B7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01DBF8-7187-8E30-B49B-5A46E699CE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1ACA5B4-8A7C-704F-B5AE-254CEEE2C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04" r="14276"/>
          <a:stretch/>
        </p:blipFill>
        <p:spPr>
          <a:xfrm>
            <a:off x="8899070" y="0"/>
            <a:ext cx="3292929" cy="36043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BEDA96-924F-F085-93DB-077AAD8E8565}"/>
              </a:ext>
            </a:extLst>
          </p:cNvPr>
          <p:cNvSpPr txBox="1"/>
          <p:nvPr/>
        </p:nvSpPr>
        <p:spPr>
          <a:xfrm>
            <a:off x="2118415" y="2599422"/>
            <a:ext cx="4940307" cy="1314715"/>
          </a:xfrm>
          <a:prstGeom prst="rect">
            <a:avLst/>
          </a:prstGeom>
          <a:noFill/>
          <a:ln w="3175" cap="rnd">
            <a:noFill/>
          </a:ln>
        </p:spPr>
        <p:txBody>
          <a:bodyPr wrap="square" lIns="360000" tIns="360000" rIns="180000" bIns="180000" rtlCol="0">
            <a:spAutoFit/>
          </a:bodyPr>
          <a:lstStyle/>
          <a:p>
            <a:r>
              <a:rPr lang="ko-KR" altLang="en-US" sz="5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감사합니다</a:t>
            </a:r>
            <a:r>
              <a:rPr lang="en-US" altLang="ko-KR" sz="5000" kern="100" spc="-8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2296F6"/>
                    </a:gs>
                    <a:gs pos="100000">
                      <a:srgbClr val="003399"/>
                    </a:gs>
                  </a:gsLst>
                  <a:lin ang="0" scaled="1"/>
                  <a:tileRect/>
                </a:gra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  <a:endParaRPr lang="ko-KR" altLang="en-US" sz="50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gradFill flip="none" rotWithShape="1">
                <a:gsLst>
                  <a:gs pos="0">
                    <a:srgbClr val="2296F6"/>
                  </a:gs>
                  <a:gs pos="100000">
                    <a:srgbClr val="003399"/>
                  </a:gs>
                </a:gsLst>
                <a:lin ang="0" scaled="1"/>
                <a:tileRect/>
              </a:gra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490746317474EAB446AE470390DB3" ma:contentTypeVersion="0" ma:contentTypeDescription="Create a new document." ma:contentTypeScope="" ma:versionID="9f6b0362890c2d10f94d2cefff4084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ed36f59d674995dba666425c8ab58c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5E2B5B-4B09-49C6-822A-C088610B9E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580C1E-19D9-49D4-990F-53FC0637CA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F2ED07F-1A37-4E31-8EBB-C7F8FD6E6E78}">
  <ds:schemaRefs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279</Words>
  <Application>Microsoft Office PowerPoint</Application>
  <PresentationFormat>와이드스크린</PresentationFormat>
  <Paragraphs>85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Pretendard Medium</vt:lpstr>
      <vt:lpstr>Nirmala UI</vt:lpstr>
      <vt:lpstr>HY궁서B</vt:lpstr>
      <vt:lpstr>Wingdings</vt:lpstr>
      <vt:lpstr>맑은 고딕</vt:lpstr>
      <vt:lpstr>Pretendard Thin</vt:lpstr>
      <vt:lpstr>Arial</vt:lpstr>
      <vt:lpstr>Pretendard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user</cp:lastModifiedBy>
  <cp:revision>53</cp:revision>
  <dcterms:created xsi:type="dcterms:W3CDTF">2022-06-30T09:56:36Z</dcterms:created>
  <dcterms:modified xsi:type="dcterms:W3CDTF">2024-01-25T23:54:48Z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0x010100CFF490746317474EAB446AE470390DB3</vt:lpwstr>
  </property>
</Properties>
</file>